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data7.xml" ContentType="application/vnd.openxmlformats-officedocument.drawingml.diagramData+xml"/>
  <Override PartName="/ppt/diagrams/quickStyle7.xml" ContentType="application/vnd.openxmlformats-officedocument.drawingml.diagramStyle+xml"/>
  <Override PartName="/ppt/theme/theme2.xml" ContentType="application/vnd.openxmlformats-officedocument.theme+xml"/>
  <Override PartName="/ppt/diagrams/drawing2.xml" ContentType="application/vnd.ms-office.drawingml.diagramDrawing+xml"/>
  <Override PartName="/ppt/slides/slide2.xml" ContentType="application/vnd.openxmlformats-officedocument.presentationml.slide+xml"/>
  <Override PartName="/ppt/diagrams/colors1.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1.xml" ContentType="application/vnd.openxmlformats-officedocument.presentationml.notesSlide+xml"/>
  <Override PartName="/docProps/app.xml" ContentType="application/vnd.openxmlformats-officedocument.extended-properties+xml"/>
  <Override PartName="/ppt/diagrams/layout1.xml" ContentType="application/vnd.openxmlformats-officedocument.drawingml.diagramLayout+xml"/>
  <Override PartName="/ppt/slides/slide11.xml" ContentType="application/vnd.openxmlformats-officedocument.presentationml.slide+xml"/>
  <Override PartName="/ppt/diagrams/colors4.xml" ContentType="application/vnd.openxmlformats-officedocument.drawingml.diagramColors+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diagrams/layout2.xml" ContentType="application/vnd.openxmlformats-officedocument.drawingml.diagramLayout+xml"/>
  <Override PartName="/ppt/diagrams/colors7.xml" ContentType="application/vnd.openxmlformats-officedocument.drawingml.diagramColors+xml"/>
  <Override PartName="/ppt/notesSlides/notesSlide3.xml" ContentType="application/vnd.openxmlformats-officedocument.presentationml.notesSlide+xml"/>
  <Override PartName="/ppt/diagrams/drawing5.xml" ContentType="application/vnd.ms-office.drawingml.diagramDrawing+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diagrams/data1.xml" ContentType="application/vnd.openxmlformats-officedocument.drawingml.diagramData+xml"/>
  <Override PartName="/ppt/diagrams/quickStyle3.xml" ContentType="application/vnd.openxmlformats-officedocument.drawingml.diagramStyle+xml"/>
  <Override PartName="/ppt/diagrams/layout4.xml" ContentType="application/vnd.openxmlformats-officedocument.drawingml.diagramLayout+xml"/>
  <Override PartName="/ppt/notesSlides/notesSlide4.xml" ContentType="application/vnd.openxmlformats-officedocument.presentationml.notesSlide+xml"/>
  <Override PartName="/ppt/notesSlides/notesSlide7.xml" ContentType="application/vnd.openxmlformats-officedocument.presentationml.notesSlide+xml"/>
  <Override PartName="/ppt/diagrams/drawing7.xml" ContentType="application/vnd.ms-office.drawingml.diagramDrawing+xml"/>
  <Override PartName="/ppt/slides/slide13.xml" ContentType="application/vnd.openxmlformats-officedocument.presentationml.slide+xml"/>
  <Override PartName="/ppt/slides/slide14.xml" ContentType="application/vnd.openxmlformats-officedocument.presentationml.slide+xml"/>
  <Override PartName="/ppt/diagrams/drawing3.xml" ContentType="application/vnd.ms-office.drawingml.diagramDrawing+xml"/>
  <Override PartName="/ppt/diagrams/quickStyle4.xml" ContentType="application/vnd.openxmlformats-officedocument.drawingml.diagramStyle+xml"/>
  <Override PartName="/ppt/diagrams/data5.xml" ContentType="application/vnd.openxmlformats-officedocument.drawingml.diagramData+xml"/>
  <Override PartName="/ppt/notesSlides/notesSlide12.xml" ContentType="application/vnd.openxmlformats-officedocument.presentationml.notesSlide+xml"/>
  <Override PartName="/ppt/notesSlides/notesSlide6.xml" ContentType="application/vnd.openxmlformats-officedocument.presentationml.notesSlide+xml"/>
  <Override PartName="/ppt/diagrams/colors3.xml" ContentType="application/vnd.openxmlformats-officedocument.drawingml.diagramColors+xml"/>
  <Override PartName="/ppt/diagrams/data6.xml" ContentType="application/vnd.openxmlformats-officedocument.drawingml.diagramData+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diagrams/data3.xml" ContentType="application/vnd.openxmlformats-officedocument.drawingml.diagramData+xml"/>
  <Override PartName="/ppt/diagrams/data4.xml" ContentType="application/vnd.openxmlformats-officedocument.drawingml.diagramData+xml"/>
  <Override PartName="/ppt/slideLayouts/slideLayout1.xml" ContentType="application/vnd.openxmlformats-officedocument.presentationml.slideLayout+xml"/>
  <Override PartName="/ppt/diagrams/drawing6.xml" ContentType="application/vnd.ms-office.drawingml.diagramDrawing+xml"/>
  <Override PartName="/ppt/notesSlides/notesSlide1.xml" ContentType="application/vnd.openxmlformats-officedocument.presentationml.notesSlide+xml"/>
  <Override PartName="/ppt/diagrams/quickStyle1.xml" ContentType="application/vnd.openxmlformats-officedocument.drawingml.diagramStyle+xml"/>
  <Override PartName="/ppt/theme/theme1.xml" ContentType="application/vnd.openxmlformats-officedocument.theme+xml"/>
  <Override PartName="/ppt/slideLayouts/slideLayout6.xml" ContentType="application/vnd.openxmlformats-officedocument.presentationml.slideLayout+xml"/>
  <Override PartName="/ppt/diagrams/quickStyle2.xml" ContentType="application/vnd.openxmlformats-officedocument.drawingml.diagramStyle+xml"/>
  <Override PartName="/ppt/presentation.xml" ContentType="application/vnd.openxmlformats-officedocument.presentationml.presentation.main+xml"/>
  <Override PartName="/ppt/diagrams/layout5.xml" ContentType="application/vnd.openxmlformats-officedocument.drawingml.diagramLayout+xml"/>
  <Override PartName="/ppt/diagrams/quickStyle6.xml" ContentType="application/vnd.openxmlformats-officedocument.drawingml.diagramStyle+xml"/>
  <Override PartName="/ppt/diagrams/layout7.xml" ContentType="application/vnd.openxmlformats-officedocument.drawingml.diagramLayout+xml"/>
  <Override PartName="/ppt/slides/slide5.xml" ContentType="application/vnd.openxmlformats-officedocument.presentationml.slide+xml"/>
  <Override PartName="/ppt/diagrams/layout6.xml" ContentType="application/vnd.openxmlformats-officedocument.drawingml.diagram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diagrams/quickStyle5.xml" ContentType="application/vnd.openxmlformats-officedocument.drawingml.diagramStyl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diagrams/drawing1.xml" ContentType="application/vnd.ms-office.drawingml.diagramDrawing+xml"/>
  <Override PartName="/ppt/diagrams/colors5.xml" ContentType="application/vnd.openxmlformats-officedocument.drawingml.diagramColors+xml"/>
  <Override PartName="/ppt/diagrams/layout3.xml" ContentType="application/vnd.openxmlformats-officedocument.drawingml.diagramLayout+xml"/>
  <Override PartName="/ppt/diagrams/colors2.xml" ContentType="application/vnd.openxmlformats-officedocument.drawingml.diagramColors+xml"/>
  <Override PartName="/ppt/slides/slide6.xml" ContentType="application/vnd.openxmlformats-officedocument.presentationml.slide+xml"/>
  <Override PartName="/ppt/diagrams/colors6.xml" ContentType="application/vnd.openxmlformats-officedocument.drawingml.diagramColors+xml"/>
  <Override PartName="/ppt/slides/slide12.xml" ContentType="application/vnd.openxmlformats-officedocument.presentationml.slide+xml"/>
  <Override PartName="/ppt/diagrams/data2.xml" ContentType="application/vnd.openxmlformats-officedocument.drawingml.diagramData+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4" r:id="rId1"/>
  </p:sldMasterIdLst>
  <p:notesMasterIdLst>
    <p:notesMasterId r:id="rId16"/>
  </p:notesMasterIdLst>
  <p:sldIdLst>
    <p:sldId id="267" r:id="rId2"/>
    <p:sldId id="278" r:id="rId3"/>
    <p:sldId id="269" r:id="rId4"/>
    <p:sldId id="287" r:id="rId5"/>
    <p:sldId id="292" r:id="rId6"/>
    <p:sldId id="293" r:id="rId7"/>
    <p:sldId id="291" r:id="rId8"/>
    <p:sldId id="288" r:id="rId9"/>
    <p:sldId id="274" r:id="rId10"/>
    <p:sldId id="275" r:id="rId11"/>
    <p:sldId id="276" r:id="rId12"/>
    <p:sldId id="290" r:id="rId13"/>
    <p:sldId id="289" r:id="rId14"/>
    <p:sldId id="29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1057" autoAdjust="0"/>
  </p:normalViewPr>
  <p:slideViewPr>
    <p:cSldViewPr snapToGrid="0" snapToObjects="1">
      <p:cViewPr>
        <p:scale>
          <a:sx n="100" d="100"/>
          <a:sy n="100" d="100"/>
        </p:scale>
        <p:origin x="-2696" y="-11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F7F9DA-E1DA-8E46-B4CC-7B7915BECF93}" type="doc">
      <dgm:prSet loTypeId="urn:microsoft.com/office/officeart/2005/8/layout/cycle5" loCatId="cycle" qsTypeId="urn:microsoft.com/office/officeart/2005/8/quickstyle/simple4" qsCatId="simple" csTypeId="urn:microsoft.com/office/officeart/2005/8/colors/accent1_2" csCatId="accent1" phldr="1"/>
      <dgm:spPr/>
      <dgm:t>
        <a:bodyPr/>
        <a:lstStyle/>
        <a:p>
          <a:endParaRPr lang="en-US"/>
        </a:p>
      </dgm:t>
    </dgm:pt>
    <dgm:pt modelId="{9423E7EC-9CF3-B440-815F-EDF81C7D995E}">
      <dgm:prSet phldrT="[Text]" custT="1"/>
      <dgm:spPr/>
      <dgm:t>
        <a:bodyPr/>
        <a:lstStyle/>
        <a:p>
          <a:endParaRPr lang="en-US" sz="1400" b="1" dirty="0">
            <a:solidFill>
              <a:srgbClr val="000000"/>
            </a:solidFill>
            <a:latin typeface="+mn-lt"/>
            <a:cs typeface="Cambria"/>
          </a:endParaRPr>
        </a:p>
      </dgm:t>
    </dgm:pt>
    <dgm:pt modelId="{264EDFF9-5169-B34E-AFCD-BBFF2957384B}" type="parTrans" cxnId="{93808CC3-0BD8-1545-8680-76F3C56D4DA9}">
      <dgm:prSet/>
      <dgm:spPr/>
      <dgm:t>
        <a:bodyPr/>
        <a:lstStyle/>
        <a:p>
          <a:endParaRPr lang="en-US"/>
        </a:p>
      </dgm:t>
    </dgm:pt>
    <dgm:pt modelId="{5C2009A3-0966-C24F-920A-AE16E4CE15CC}" type="sibTrans" cxnId="{93808CC3-0BD8-1545-8680-76F3C56D4DA9}">
      <dgm:prSet/>
      <dgm:spPr/>
      <dgm:t>
        <a:bodyPr/>
        <a:lstStyle/>
        <a:p>
          <a:endParaRPr lang="en-US"/>
        </a:p>
      </dgm:t>
    </dgm:pt>
    <dgm:pt modelId="{1FB6CB59-4635-5441-8B8F-0166DB56446D}">
      <dgm:prSet phldrT="[Text]" custT="1"/>
      <dgm:spPr/>
      <dgm:t>
        <a:bodyPr/>
        <a:lstStyle/>
        <a:p>
          <a:endParaRPr lang="en-US" sz="1400" dirty="0">
            <a:solidFill>
              <a:srgbClr val="000000"/>
            </a:solidFill>
          </a:endParaRPr>
        </a:p>
      </dgm:t>
    </dgm:pt>
    <dgm:pt modelId="{599A28DB-CBAA-0949-B080-400613478102}" type="parTrans" cxnId="{919B6183-AD29-2F42-B42E-C3D706E1589F}">
      <dgm:prSet/>
      <dgm:spPr/>
      <dgm:t>
        <a:bodyPr/>
        <a:lstStyle/>
        <a:p>
          <a:endParaRPr lang="en-US"/>
        </a:p>
      </dgm:t>
    </dgm:pt>
    <dgm:pt modelId="{09D0D5E9-EC8C-4441-9D9F-5CC92BBB0C5C}" type="sibTrans" cxnId="{919B6183-AD29-2F42-B42E-C3D706E1589F}">
      <dgm:prSet/>
      <dgm:spPr/>
      <dgm:t>
        <a:bodyPr/>
        <a:lstStyle/>
        <a:p>
          <a:endParaRPr lang="en-US"/>
        </a:p>
      </dgm:t>
    </dgm:pt>
    <dgm:pt modelId="{3BAE8EBA-7B27-7249-9508-70F42404AD02}">
      <dgm:prSet phldrT="[Text]" custT="1"/>
      <dgm:spPr/>
      <dgm:t>
        <a:bodyPr/>
        <a:lstStyle/>
        <a:p>
          <a:endParaRPr lang="en-US" sz="1600" dirty="0">
            <a:solidFill>
              <a:srgbClr val="000000"/>
            </a:solidFill>
          </a:endParaRPr>
        </a:p>
      </dgm:t>
    </dgm:pt>
    <dgm:pt modelId="{B028B89C-7832-964D-B3EF-CCA4BDDEB9E2}" type="parTrans" cxnId="{DBED79DD-930C-734D-9348-97114C1C822E}">
      <dgm:prSet/>
      <dgm:spPr/>
      <dgm:t>
        <a:bodyPr/>
        <a:lstStyle/>
        <a:p>
          <a:endParaRPr lang="en-US"/>
        </a:p>
      </dgm:t>
    </dgm:pt>
    <dgm:pt modelId="{88FD442D-C06C-2B47-9F3C-2CC6DC5ED9BB}" type="sibTrans" cxnId="{DBED79DD-930C-734D-9348-97114C1C822E}">
      <dgm:prSet/>
      <dgm:spPr/>
      <dgm:t>
        <a:bodyPr/>
        <a:lstStyle/>
        <a:p>
          <a:endParaRPr lang="en-US"/>
        </a:p>
      </dgm:t>
    </dgm:pt>
    <dgm:pt modelId="{21E87617-0EC5-824B-9753-AE33B3DF9DE0}">
      <dgm:prSet phldrT="[Text]" custT="1"/>
      <dgm:spPr/>
      <dgm:t>
        <a:bodyPr/>
        <a:lstStyle/>
        <a:p>
          <a:endParaRPr lang="en-US" sz="1600" b="1" dirty="0">
            <a:solidFill>
              <a:srgbClr val="000000"/>
            </a:solidFill>
          </a:endParaRPr>
        </a:p>
      </dgm:t>
    </dgm:pt>
    <dgm:pt modelId="{5BE563F5-E284-3F4F-85EF-C87082334C3C}" type="parTrans" cxnId="{97CFAE38-E48F-D84B-B089-531A1DE20D64}">
      <dgm:prSet/>
      <dgm:spPr/>
      <dgm:t>
        <a:bodyPr/>
        <a:lstStyle/>
        <a:p>
          <a:endParaRPr lang="en-US"/>
        </a:p>
      </dgm:t>
    </dgm:pt>
    <dgm:pt modelId="{8C01B52F-0D28-C14A-B04C-348667C445A1}" type="sibTrans" cxnId="{97CFAE38-E48F-D84B-B089-531A1DE20D64}">
      <dgm:prSet/>
      <dgm:spPr/>
      <dgm:t>
        <a:bodyPr/>
        <a:lstStyle/>
        <a:p>
          <a:endParaRPr lang="en-US"/>
        </a:p>
      </dgm:t>
    </dgm:pt>
    <dgm:pt modelId="{20E4349C-12F1-6440-AF39-523E079F1281}">
      <dgm:prSet phldrT="[Text]" custT="1"/>
      <dgm:spPr/>
      <dgm:t>
        <a:bodyPr/>
        <a:lstStyle/>
        <a:p>
          <a:endParaRPr lang="en-US" sz="1600" b="1" dirty="0">
            <a:solidFill>
              <a:srgbClr val="000000"/>
            </a:solidFill>
          </a:endParaRPr>
        </a:p>
      </dgm:t>
    </dgm:pt>
    <dgm:pt modelId="{341D6DF9-3F16-024A-82C2-630FD13C0575}" type="parTrans" cxnId="{12DE2E36-9659-CC4E-9E9C-09ADCEED179B}">
      <dgm:prSet/>
      <dgm:spPr/>
      <dgm:t>
        <a:bodyPr/>
        <a:lstStyle/>
        <a:p>
          <a:endParaRPr lang="en-US"/>
        </a:p>
      </dgm:t>
    </dgm:pt>
    <dgm:pt modelId="{05FB6E09-E214-1943-ADD7-D13F4F8C2E08}" type="sibTrans" cxnId="{12DE2E36-9659-CC4E-9E9C-09ADCEED179B}">
      <dgm:prSet/>
      <dgm:spPr/>
      <dgm:t>
        <a:bodyPr/>
        <a:lstStyle/>
        <a:p>
          <a:endParaRPr lang="en-US"/>
        </a:p>
      </dgm:t>
    </dgm:pt>
    <dgm:pt modelId="{4CD4D33D-B7ED-A742-B127-0E0EB79CFA47}" type="pres">
      <dgm:prSet presAssocID="{2EF7F9DA-E1DA-8E46-B4CC-7B7915BECF93}" presName="cycle" presStyleCnt="0">
        <dgm:presLayoutVars>
          <dgm:dir/>
          <dgm:resizeHandles val="exact"/>
        </dgm:presLayoutVars>
      </dgm:prSet>
      <dgm:spPr/>
      <dgm:t>
        <a:bodyPr/>
        <a:lstStyle/>
        <a:p>
          <a:endParaRPr lang="en-US"/>
        </a:p>
      </dgm:t>
    </dgm:pt>
    <dgm:pt modelId="{0935BD4F-0612-1944-B339-D7A2E941C179}" type="pres">
      <dgm:prSet presAssocID="{9423E7EC-9CF3-B440-815F-EDF81C7D995E}" presName="node" presStyleLbl="node1" presStyleIdx="0" presStyleCnt="5" custScaleX="143237" custScaleY="81807">
        <dgm:presLayoutVars>
          <dgm:bulletEnabled val="1"/>
        </dgm:presLayoutVars>
      </dgm:prSet>
      <dgm:spPr/>
      <dgm:t>
        <a:bodyPr/>
        <a:lstStyle/>
        <a:p>
          <a:endParaRPr lang="en-US"/>
        </a:p>
      </dgm:t>
    </dgm:pt>
    <dgm:pt modelId="{75A3C27F-282E-294D-A972-D0223B30E81C}" type="pres">
      <dgm:prSet presAssocID="{9423E7EC-9CF3-B440-815F-EDF81C7D995E}" presName="spNode" presStyleCnt="0"/>
      <dgm:spPr/>
    </dgm:pt>
    <dgm:pt modelId="{2704B56C-4EC0-E342-AC86-3885AAAB060E}" type="pres">
      <dgm:prSet presAssocID="{5C2009A3-0966-C24F-920A-AE16E4CE15CC}" presName="sibTrans" presStyleLbl="sibTrans1D1" presStyleIdx="0" presStyleCnt="5"/>
      <dgm:spPr/>
      <dgm:t>
        <a:bodyPr/>
        <a:lstStyle/>
        <a:p>
          <a:endParaRPr lang="en-US"/>
        </a:p>
      </dgm:t>
    </dgm:pt>
    <dgm:pt modelId="{4B1EB11D-8E9B-F448-9239-D80FE048810B}" type="pres">
      <dgm:prSet presAssocID="{1FB6CB59-4635-5441-8B8F-0166DB56446D}" presName="node" presStyleLbl="node1" presStyleIdx="1" presStyleCnt="5" custScaleX="115309">
        <dgm:presLayoutVars>
          <dgm:bulletEnabled val="1"/>
        </dgm:presLayoutVars>
      </dgm:prSet>
      <dgm:spPr/>
      <dgm:t>
        <a:bodyPr/>
        <a:lstStyle/>
        <a:p>
          <a:endParaRPr lang="en-US"/>
        </a:p>
      </dgm:t>
    </dgm:pt>
    <dgm:pt modelId="{90158319-97CD-304F-B1AA-250BB38C9E45}" type="pres">
      <dgm:prSet presAssocID="{1FB6CB59-4635-5441-8B8F-0166DB56446D}" presName="spNode" presStyleCnt="0"/>
      <dgm:spPr/>
    </dgm:pt>
    <dgm:pt modelId="{AEA62164-1046-E441-A9CF-909A1B0080B6}" type="pres">
      <dgm:prSet presAssocID="{09D0D5E9-EC8C-4441-9D9F-5CC92BBB0C5C}" presName="sibTrans" presStyleLbl="sibTrans1D1" presStyleIdx="1" presStyleCnt="5"/>
      <dgm:spPr/>
      <dgm:t>
        <a:bodyPr/>
        <a:lstStyle/>
        <a:p>
          <a:endParaRPr lang="en-US"/>
        </a:p>
      </dgm:t>
    </dgm:pt>
    <dgm:pt modelId="{3BB348AA-A678-0F45-8C71-A8EAD90CDFDA}" type="pres">
      <dgm:prSet presAssocID="{3BAE8EBA-7B27-7249-9508-70F42404AD02}" presName="node" presStyleLbl="node1" presStyleIdx="2" presStyleCnt="5" custScaleX="103422" custScaleY="95988">
        <dgm:presLayoutVars>
          <dgm:bulletEnabled val="1"/>
        </dgm:presLayoutVars>
      </dgm:prSet>
      <dgm:spPr/>
      <dgm:t>
        <a:bodyPr/>
        <a:lstStyle/>
        <a:p>
          <a:endParaRPr lang="en-US"/>
        </a:p>
      </dgm:t>
    </dgm:pt>
    <dgm:pt modelId="{A55C3691-1EC1-994A-839C-ADD7DDA0347F}" type="pres">
      <dgm:prSet presAssocID="{3BAE8EBA-7B27-7249-9508-70F42404AD02}" presName="spNode" presStyleCnt="0"/>
      <dgm:spPr/>
    </dgm:pt>
    <dgm:pt modelId="{28C4A454-34DD-D047-8E42-2C802B496815}" type="pres">
      <dgm:prSet presAssocID="{88FD442D-C06C-2B47-9F3C-2CC6DC5ED9BB}" presName="sibTrans" presStyleLbl="sibTrans1D1" presStyleIdx="2" presStyleCnt="5"/>
      <dgm:spPr/>
      <dgm:t>
        <a:bodyPr/>
        <a:lstStyle/>
        <a:p>
          <a:endParaRPr lang="en-US"/>
        </a:p>
      </dgm:t>
    </dgm:pt>
    <dgm:pt modelId="{5A7E38CE-A7BD-3148-B2B9-6B81B60B1200}" type="pres">
      <dgm:prSet presAssocID="{21E87617-0EC5-824B-9753-AE33B3DF9DE0}" presName="node" presStyleLbl="node1" presStyleIdx="3" presStyleCnt="5" custScaleX="102641" custScaleY="97684">
        <dgm:presLayoutVars>
          <dgm:bulletEnabled val="1"/>
        </dgm:presLayoutVars>
      </dgm:prSet>
      <dgm:spPr/>
      <dgm:t>
        <a:bodyPr/>
        <a:lstStyle/>
        <a:p>
          <a:endParaRPr lang="en-US"/>
        </a:p>
      </dgm:t>
    </dgm:pt>
    <dgm:pt modelId="{40A6BBBF-6B19-DB48-80B0-D2BE29F8BB5A}" type="pres">
      <dgm:prSet presAssocID="{21E87617-0EC5-824B-9753-AE33B3DF9DE0}" presName="spNode" presStyleCnt="0"/>
      <dgm:spPr/>
    </dgm:pt>
    <dgm:pt modelId="{3928E16B-C06F-5B4F-9350-FD0B33A36A5B}" type="pres">
      <dgm:prSet presAssocID="{8C01B52F-0D28-C14A-B04C-348667C445A1}" presName="sibTrans" presStyleLbl="sibTrans1D1" presStyleIdx="3" presStyleCnt="5"/>
      <dgm:spPr/>
      <dgm:t>
        <a:bodyPr/>
        <a:lstStyle/>
        <a:p>
          <a:endParaRPr lang="en-US"/>
        </a:p>
      </dgm:t>
    </dgm:pt>
    <dgm:pt modelId="{C5CA0C36-61E9-1147-9059-2F69F63F9D2C}" type="pres">
      <dgm:prSet presAssocID="{20E4349C-12F1-6440-AF39-523E079F1281}" presName="node" presStyleLbl="node1" presStyleIdx="4" presStyleCnt="5" custScaleX="101531">
        <dgm:presLayoutVars>
          <dgm:bulletEnabled val="1"/>
        </dgm:presLayoutVars>
      </dgm:prSet>
      <dgm:spPr/>
      <dgm:t>
        <a:bodyPr/>
        <a:lstStyle/>
        <a:p>
          <a:endParaRPr lang="en-US"/>
        </a:p>
      </dgm:t>
    </dgm:pt>
    <dgm:pt modelId="{AACD5BB6-FE8F-0140-81D8-77D13D487AF6}" type="pres">
      <dgm:prSet presAssocID="{20E4349C-12F1-6440-AF39-523E079F1281}" presName="spNode" presStyleCnt="0"/>
      <dgm:spPr/>
    </dgm:pt>
    <dgm:pt modelId="{DC430030-B72C-B443-AA00-7D4766A421DB}" type="pres">
      <dgm:prSet presAssocID="{05FB6E09-E214-1943-ADD7-D13F4F8C2E08}" presName="sibTrans" presStyleLbl="sibTrans1D1" presStyleIdx="4" presStyleCnt="5"/>
      <dgm:spPr/>
      <dgm:t>
        <a:bodyPr/>
        <a:lstStyle/>
        <a:p>
          <a:endParaRPr lang="en-US"/>
        </a:p>
      </dgm:t>
    </dgm:pt>
  </dgm:ptLst>
  <dgm:cxnLst>
    <dgm:cxn modelId="{12DE2E36-9659-CC4E-9E9C-09ADCEED179B}" srcId="{2EF7F9DA-E1DA-8E46-B4CC-7B7915BECF93}" destId="{20E4349C-12F1-6440-AF39-523E079F1281}" srcOrd="4" destOrd="0" parTransId="{341D6DF9-3F16-024A-82C2-630FD13C0575}" sibTransId="{05FB6E09-E214-1943-ADD7-D13F4F8C2E08}"/>
    <dgm:cxn modelId="{C5FAAD5A-01ED-0641-91CB-4704AD12D91E}" type="presOf" srcId="{09D0D5E9-EC8C-4441-9D9F-5CC92BBB0C5C}" destId="{AEA62164-1046-E441-A9CF-909A1B0080B6}" srcOrd="0" destOrd="0" presId="urn:microsoft.com/office/officeart/2005/8/layout/cycle5"/>
    <dgm:cxn modelId="{6FB2F9F0-1C06-884C-A800-003E61562C32}" type="presOf" srcId="{20E4349C-12F1-6440-AF39-523E079F1281}" destId="{C5CA0C36-61E9-1147-9059-2F69F63F9D2C}" srcOrd="0" destOrd="0" presId="urn:microsoft.com/office/officeart/2005/8/layout/cycle5"/>
    <dgm:cxn modelId="{84723A19-E536-BB4A-A7E9-EECBDC2B8051}" type="presOf" srcId="{3BAE8EBA-7B27-7249-9508-70F42404AD02}" destId="{3BB348AA-A678-0F45-8C71-A8EAD90CDFDA}" srcOrd="0" destOrd="0" presId="urn:microsoft.com/office/officeart/2005/8/layout/cycle5"/>
    <dgm:cxn modelId="{94FB840A-4433-A64A-B90D-3EE8C3C57A3C}" type="presOf" srcId="{21E87617-0EC5-824B-9753-AE33B3DF9DE0}" destId="{5A7E38CE-A7BD-3148-B2B9-6B81B60B1200}" srcOrd="0" destOrd="0" presId="urn:microsoft.com/office/officeart/2005/8/layout/cycle5"/>
    <dgm:cxn modelId="{DBED79DD-930C-734D-9348-97114C1C822E}" srcId="{2EF7F9DA-E1DA-8E46-B4CC-7B7915BECF93}" destId="{3BAE8EBA-7B27-7249-9508-70F42404AD02}" srcOrd="2" destOrd="0" parTransId="{B028B89C-7832-964D-B3EF-CCA4BDDEB9E2}" sibTransId="{88FD442D-C06C-2B47-9F3C-2CC6DC5ED9BB}"/>
    <dgm:cxn modelId="{0D5BC418-8920-0F4F-A49F-DF3ABEB97D51}" type="presOf" srcId="{5C2009A3-0966-C24F-920A-AE16E4CE15CC}" destId="{2704B56C-4EC0-E342-AC86-3885AAAB060E}" srcOrd="0" destOrd="0" presId="urn:microsoft.com/office/officeart/2005/8/layout/cycle5"/>
    <dgm:cxn modelId="{4BF8EFA4-9C40-9042-A6D8-35137546F2D5}" type="presOf" srcId="{05FB6E09-E214-1943-ADD7-D13F4F8C2E08}" destId="{DC430030-B72C-B443-AA00-7D4766A421DB}" srcOrd="0" destOrd="0" presId="urn:microsoft.com/office/officeart/2005/8/layout/cycle5"/>
    <dgm:cxn modelId="{93808CC3-0BD8-1545-8680-76F3C56D4DA9}" srcId="{2EF7F9DA-E1DA-8E46-B4CC-7B7915BECF93}" destId="{9423E7EC-9CF3-B440-815F-EDF81C7D995E}" srcOrd="0" destOrd="0" parTransId="{264EDFF9-5169-B34E-AFCD-BBFF2957384B}" sibTransId="{5C2009A3-0966-C24F-920A-AE16E4CE15CC}"/>
    <dgm:cxn modelId="{919B6183-AD29-2F42-B42E-C3D706E1589F}" srcId="{2EF7F9DA-E1DA-8E46-B4CC-7B7915BECF93}" destId="{1FB6CB59-4635-5441-8B8F-0166DB56446D}" srcOrd="1" destOrd="0" parTransId="{599A28DB-CBAA-0949-B080-400613478102}" sibTransId="{09D0D5E9-EC8C-4441-9D9F-5CC92BBB0C5C}"/>
    <dgm:cxn modelId="{4FFFD521-7E4A-7941-8BF7-9929A9BCE287}" type="presOf" srcId="{1FB6CB59-4635-5441-8B8F-0166DB56446D}" destId="{4B1EB11D-8E9B-F448-9239-D80FE048810B}" srcOrd="0" destOrd="0" presId="urn:microsoft.com/office/officeart/2005/8/layout/cycle5"/>
    <dgm:cxn modelId="{AE141521-BC1D-AA45-A78B-D08AE7BD8AE1}" type="presOf" srcId="{8C01B52F-0D28-C14A-B04C-348667C445A1}" destId="{3928E16B-C06F-5B4F-9350-FD0B33A36A5B}" srcOrd="0" destOrd="0" presId="urn:microsoft.com/office/officeart/2005/8/layout/cycle5"/>
    <dgm:cxn modelId="{97CFAE38-E48F-D84B-B089-531A1DE20D64}" srcId="{2EF7F9DA-E1DA-8E46-B4CC-7B7915BECF93}" destId="{21E87617-0EC5-824B-9753-AE33B3DF9DE0}" srcOrd="3" destOrd="0" parTransId="{5BE563F5-E284-3F4F-85EF-C87082334C3C}" sibTransId="{8C01B52F-0D28-C14A-B04C-348667C445A1}"/>
    <dgm:cxn modelId="{45B31D57-17E6-CA41-8138-F59C853290B2}" type="presOf" srcId="{9423E7EC-9CF3-B440-815F-EDF81C7D995E}" destId="{0935BD4F-0612-1944-B339-D7A2E941C179}" srcOrd="0" destOrd="0" presId="urn:microsoft.com/office/officeart/2005/8/layout/cycle5"/>
    <dgm:cxn modelId="{180AEDAF-C84A-7C41-9E93-F15AA61CD364}" type="presOf" srcId="{2EF7F9DA-E1DA-8E46-B4CC-7B7915BECF93}" destId="{4CD4D33D-B7ED-A742-B127-0E0EB79CFA47}" srcOrd="0" destOrd="0" presId="urn:microsoft.com/office/officeart/2005/8/layout/cycle5"/>
    <dgm:cxn modelId="{28D272B3-8DE8-1F41-A424-549729D9D430}" type="presOf" srcId="{88FD442D-C06C-2B47-9F3C-2CC6DC5ED9BB}" destId="{28C4A454-34DD-D047-8E42-2C802B496815}" srcOrd="0" destOrd="0" presId="urn:microsoft.com/office/officeart/2005/8/layout/cycle5"/>
    <dgm:cxn modelId="{38F24C56-8678-054D-9FCB-75C6D3D5C329}" type="presParOf" srcId="{4CD4D33D-B7ED-A742-B127-0E0EB79CFA47}" destId="{0935BD4F-0612-1944-B339-D7A2E941C179}" srcOrd="0" destOrd="0" presId="urn:microsoft.com/office/officeart/2005/8/layout/cycle5"/>
    <dgm:cxn modelId="{9F8B36D2-659F-924B-9100-30B78F12A901}" type="presParOf" srcId="{4CD4D33D-B7ED-A742-B127-0E0EB79CFA47}" destId="{75A3C27F-282E-294D-A972-D0223B30E81C}" srcOrd="1" destOrd="0" presId="urn:microsoft.com/office/officeart/2005/8/layout/cycle5"/>
    <dgm:cxn modelId="{01274ACC-7460-9044-B888-2B76AABED865}" type="presParOf" srcId="{4CD4D33D-B7ED-A742-B127-0E0EB79CFA47}" destId="{2704B56C-4EC0-E342-AC86-3885AAAB060E}" srcOrd="2" destOrd="0" presId="urn:microsoft.com/office/officeart/2005/8/layout/cycle5"/>
    <dgm:cxn modelId="{0DDEFDC3-29AE-154D-9281-489A08C08810}" type="presParOf" srcId="{4CD4D33D-B7ED-A742-B127-0E0EB79CFA47}" destId="{4B1EB11D-8E9B-F448-9239-D80FE048810B}" srcOrd="3" destOrd="0" presId="urn:microsoft.com/office/officeart/2005/8/layout/cycle5"/>
    <dgm:cxn modelId="{D54A3902-AF06-7140-BCD1-7CC43B935EC3}" type="presParOf" srcId="{4CD4D33D-B7ED-A742-B127-0E0EB79CFA47}" destId="{90158319-97CD-304F-B1AA-250BB38C9E45}" srcOrd="4" destOrd="0" presId="urn:microsoft.com/office/officeart/2005/8/layout/cycle5"/>
    <dgm:cxn modelId="{FC9574A4-3962-1D4E-89A4-8C75C3482DE5}" type="presParOf" srcId="{4CD4D33D-B7ED-A742-B127-0E0EB79CFA47}" destId="{AEA62164-1046-E441-A9CF-909A1B0080B6}" srcOrd="5" destOrd="0" presId="urn:microsoft.com/office/officeart/2005/8/layout/cycle5"/>
    <dgm:cxn modelId="{BC66AD2F-85A9-B447-8EB7-9CC2E7DA2CAA}" type="presParOf" srcId="{4CD4D33D-B7ED-A742-B127-0E0EB79CFA47}" destId="{3BB348AA-A678-0F45-8C71-A8EAD90CDFDA}" srcOrd="6" destOrd="0" presId="urn:microsoft.com/office/officeart/2005/8/layout/cycle5"/>
    <dgm:cxn modelId="{B5B521F2-641B-2442-9746-2CAAA6445BA5}" type="presParOf" srcId="{4CD4D33D-B7ED-A742-B127-0E0EB79CFA47}" destId="{A55C3691-1EC1-994A-839C-ADD7DDA0347F}" srcOrd="7" destOrd="0" presId="urn:microsoft.com/office/officeart/2005/8/layout/cycle5"/>
    <dgm:cxn modelId="{65DF43D2-F99A-D84E-A912-A52C84BAB6B1}" type="presParOf" srcId="{4CD4D33D-B7ED-A742-B127-0E0EB79CFA47}" destId="{28C4A454-34DD-D047-8E42-2C802B496815}" srcOrd="8" destOrd="0" presId="urn:microsoft.com/office/officeart/2005/8/layout/cycle5"/>
    <dgm:cxn modelId="{3C795A20-E53F-6F4F-9F9F-E3A7617BC829}" type="presParOf" srcId="{4CD4D33D-B7ED-A742-B127-0E0EB79CFA47}" destId="{5A7E38CE-A7BD-3148-B2B9-6B81B60B1200}" srcOrd="9" destOrd="0" presId="urn:microsoft.com/office/officeart/2005/8/layout/cycle5"/>
    <dgm:cxn modelId="{9FE7AFC1-AE51-7F4E-BC09-A73A1B513382}" type="presParOf" srcId="{4CD4D33D-B7ED-A742-B127-0E0EB79CFA47}" destId="{40A6BBBF-6B19-DB48-80B0-D2BE29F8BB5A}" srcOrd="10" destOrd="0" presId="urn:microsoft.com/office/officeart/2005/8/layout/cycle5"/>
    <dgm:cxn modelId="{4FA46115-9F60-4A48-9368-75267852885C}" type="presParOf" srcId="{4CD4D33D-B7ED-A742-B127-0E0EB79CFA47}" destId="{3928E16B-C06F-5B4F-9350-FD0B33A36A5B}" srcOrd="11" destOrd="0" presId="urn:microsoft.com/office/officeart/2005/8/layout/cycle5"/>
    <dgm:cxn modelId="{C6510711-8C06-8747-BC61-6636D1DF69B8}" type="presParOf" srcId="{4CD4D33D-B7ED-A742-B127-0E0EB79CFA47}" destId="{C5CA0C36-61E9-1147-9059-2F69F63F9D2C}" srcOrd="12" destOrd="0" presId="urn:microsoft.com/office/officeart/2005/8/layout/cycle5"/>
    <dgm:cxn modelId="{B2B191FF-B61D-4A4C-BC08-9901BA44CDC9}" type="presParOf" srcId="{4CD4D33D-B7ED-A742-B127-0E0EB79CFA47}" destId="{AACD5BB6-FE8F-0140-81D8-77D13D487AF6}" srcOrd="13" destOrd="0" presId="urn:microsoft.com/office/officeart/2005/8/layout/cycle5"/>
    <dgm:cxn modelId="{08ABD0E5-05E7-BC4C-8A7E-ACEC07040CC1}" type="presParOf" srcId="{4CD4D33D-B7ED-A742-B127-0E0EB79CFA47}" destId="{DC430030-B72C-B443-AA00-7D4766A421DB}"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F7F9DA-E1DA-8E46-B4CC-7B7915BECF93}" type="doc">
      <dgm:prSet loTypeId="urn:microsoft.com/office/officeart/2005/8/layout/cycle5" loCatId="cycle" qsTypeId="urn:microsoft.com/office/officeart/2005/8/quickstyle/simple4" qsCatId="simple" csTypeId="urn:microsoft.com/office/officeart/2005/8/colors/accent1_2" csCatId="accent1" phldr="1"/>
      <dgm:spPr/>
      <dgm:t>
        <a:bodyPr/>
        <a:lstStyle/>
        <a:p>
          <a:endParaRPr lang="en-US"/>
        </a:p>
      </dgm:t>
    </dgm:pt>
    <dgm:pt modelId="{9423E7EC-9CF3-B440-815F-EDF81C7D995E}">
      <dgm:prSet phldrT="[Text]" custT="1"/>
      <dgm:spPr/>
      <dgm:t>
        <a:bodyPr/>
        <a:lstStyle/>
        <a:p>
          <a:r>
            <a:rPr lang="en-US" sz="1600" b="1" dirty="0" smtClean="0">
              <a:solidFill>
                <a:srgbClr val="000000"/>
              </a:solidFill>
              <a:latin typeface="+mn-lt"/>
              <a:cs typeface="Cambria"/>
            </a:rPr>
            <a:t>Look carefully</a:t>
          </a:r>
        </a:p>
        <a:p>
          <a:r>
            <a:rPr lang="en-US" sz="1600" b="0" dirty="0" smtClean="0">
              <a:solidFill>
                <a:srgbClr val="000000"/>
              </a:solidFill>
              <a:latin typeface="+mn-lt"/>
              <a:cs typeface="Cambria"/>
            </a:rPr>
            <a:t>James 1:21;</a:t>
          </a:r>
        </a:p>
        <a:p>
          <a:r>
            <a:rPr lang="en-US" sz="1600" b="0" dirty="0" smtClean="0">
              <a:solidFill>
                <a:srgbClr val="000000"/>
              </a:solidFill>
              <a:latin typeface="+mn-lt"/>
              <a:cs typeface="Cambria"/>
            </a:rPr>
            <a:t>Matthew 22:37-40</a:t>
          </a:r>
          <a:endParaRPr lang="en-US" sz="1400" b="1" dirty="0">
            <a:solidFill>
              <a:srgbClr val="000000"/>
            </a:solidFill>
            <a:latin typeface="+mn-lt"/>
            <a:cs typeface="Cambria"/>
          </a:endParaRPr>
        </a:p>
      </dgm:t>
    </dgm:pt>
    <dgm:pt modelId="{264EDFF9-5169-B34E-AFCD-BBFF2957384B}" type="parTrans" cxnId="{93808CC3-0BD8-1545-8680-76F3C56D4DA9}">
      <dgm:prSet/>
      <dgm:spPr/>
      <dgm:t>
        <a:bodyPr/>
        <a:lstStyle/>
        <a:p>
          <a:endParaRPr lang="en-US"/>
        </a:p>
      </dgm:t>
    </dgm:pt>
    <dgm:pt modelId="{5C2009A3-0966-C24F-920A-AE16E4CE15CC}" type="sibTrans" cxnId="{93808CC3-0BD8-1545-8680-76F3C56D4DA9}">
      <dgm:prSet/>
      <dgm:spPr/>
      <dgm:t>
        <a:bodyPr/>
        <a:lstStyle/>
        <a:p>
          <a:endParaRPr lang="en-US"/>
        </a:p>
      </dgm:t>
    </dgm:pt>
    <dgm:pt modelId="{1FB6CB59-4635-5441-8B8F-0166DB56446D}">
      <dgm:prSet phldrT="[Text]" custT="1"/>
      <dgm:spPr/>
      <dgm:t>
        <a:bodyPr/>
        <a:lstStyle/>
        <a:p>
          <a:endParaRPr lang="en-US" sz="1400" dirty="0">
            <a:solidFill>
              <a:srgbClr val="000000"/>
            </a:solidFill>
          </a:endParaRPr>
        </a:p>
      </dgm:t>
    </dgm:pt>
    <dgm:pt modelId="{599A28DB-CBAA-0949-B080-400613478102}" type="parTrans" cxnId="{919B6183-AD29-2F42-B42E-C3D706E1589F}">
      <dgm:prSet/>
      <dgm:spPr/>
      <dgm:t>
        <a:bodyPr/>
        <a:lstStyle/>
        <a:p>
          <a:endParaRPr lang="en-US"/>
        </a:p>
      </dgm:t>
    </dgm:pt>
    <dgm:pt modelId="{09D0D5E9-EC8C-4441-9D9F-5CC92BBB0C5C}" type="sibTrans" cxnId="{919B6183-AD29-2F42-B42E-C3D706E1589F}">
      <dgm:prSet/>
      <dgm:spPr/>
      <dgm:t>
        <a:bodyPr/>
        <a:lstStyle/>
        <a:p>
          <a:endParaRPr lang="en-US"/>
        </a:p>
      </dgm:t>
    </dgm:pt>
    <dgm:pt modelId="{3BAE8EBA-7B27-7249-9508-70F42404AD02}">
      <dgm:prSet phldrT="[Text]" custT="1"/>
      <dgm:spPr/>
      <dgm:t>
        <a:bodyPr/>
        <a:lstStyle/>
        <a:p>
          <a:endParaRPr lang="en-US" sz="1600" dirty="0">
            <a:solidFill>
              <a:srgbClr val="000000"/>
            </a:solidFill>
          </a:endParaRPr>
        </a:p>
      </dgm:t>
    </dgm:pt>
    <dgm:pt modelId="{B028B89C-7832-964D-B3EF-CCA4BDDEB9E2}" type="parTrans" cxnId="{DBED79DD-930C-734D-9348-97114C1C822E}">
      <dgm:prSet/>
      <dgm:spPr/>
      <dgm:t>
        <a:bodyPr/>
        <a:lstStyle/>
        <a:p>
          <a:endParaRPr lang="en-US"/>
        </a:p>
      </dgm:t>
    </dgm:pt>
    <dgm:pt modelId="{88FD442D-C06C-2B47-9F3C-2CC6DC5ED9BB}" type="sibTrans" cxnId="{DBED79DD-930C-734D-9348-97114C1C822E}">
      <dgm:prSet/>
      <dgm:spPr/>
      <dgm:t>
        <a:bodyPr/>
        <a:lstStyle/>
        <a:p>
          <a:endParaRPr lang="en-US"/>
        </a:p>
      </dgm:t>
    </dgm:pt>
    <dgm:pt modelId="{21E87617-0EC5-824B-9753-AE33B3DF9DE0}">
      <dgm:prSet phldrT="[Text]" custT="1"/>
      <dgm:spPr/>
      <dgm:t>
        <a:bodyPr/>
        <a:lstStyle/>
        <a:p>
          <a:endParaRPr lang="en-US" sz="1600" b="1" dirty="0">
            <a:solidFill>
              <a:srgbClr val="000000"/>
            </a:solidFill>
          </a:endParaRPr>
        </a:p>
      </dgm:t>
    </dgm:pt>
    <dgm:pt modelId="{5BE563F5-E284-3F4F-85EF-C87082334C3C}" type="parTrans" cxnId="{97CFAE38-E48F-D84B-B089-531A1DE20D64}">
      <dgm:prSet/>
      <dgm:spPr/>
      <dgm:t>
        <a:bodyPr/>
        <a:lstStyle/>
        <a:p>
          <a:endParaRPr lang="en-US"/>
        </a:p>
      </dgm:t>
    </dgm:pt>
    <dgm:pt modelId="{8C01B52F-0D28-C14A-B04C-348667C445A1}" type="sibTrans" cxnId="{97CFAE38-E48F-D84B-B089-531A1DE20D64}">
      <dgm:prSet/>
      <dgm:spPr/>
      <dgm:t>
        <a:bodyPr/>
        <a:lstStyle/>
        <a:p>
          <a:endParaRPr lang="en-US"/>
        </a:p>
      </dgm:t>
    </dgm:pt>
    <dgm:pt modelId="{20E4349C-12F1-6440-AF39-523E079F1281}">
      <dgm:prSet phldrT="[Text]" custT="1"/>
      <dgm:spPr/>
      <dgm:t>
        <a:bodyPr/>
        <a:lstStyle/>
        <a:p>
          <a:endParaRPr lang="en-US" sz="1600" b="1" dirty="0">
            <a:solidFill>
              <a:srgbClr val="000000"/>
            </a:solidFill>
          </a:endParaRPr>
        </a:p>
      </dgm:t>
    </dgm:pt>
    <dgm:pt modelId="{341D6DF9-3F16-024A-82C2-630FD13C0575}" type="parTrans" cxnId="{12DE2E36-9659-CC4E-9E9C-09ADCEED179B}">
      <dgm:prSet/>
      <dgm:spPr/>
      <dgm:t>
        <a:bodyPr/>
        <a:lstStyle/>
        <a:p>
          <a:endParaRPr lang="en-US"/>
        </a:p>
      </dgm:t>
    </dgm:pt>
    <dgm:pt modelId="{05FB6E09-E214-1943-ADD7-D13F4F8C2E08}" type="sibTrans" cxnId="{12DE2E36-9659-CC4E-9E9C-09ADCEED179B}">
      <dgm:prSet/>
      <dgm:spPr/>
      <dgm:t>
        <a:bodyPr/>
        <a:lstStyle/>
        <a:p>
          <a:endParaRPr lang="en-US"/>
        </a:p>
      </dgm:t>
    </dgm:pt>
    <dgm:pt modelId="{4CD4D33D-B7ED-A742-B127-0E0EB79CFA47}" type="pres">
      <dgm:prSet presAssocID="{2EF7F9DA-E1DA-8E46-B4CC-7B7915BECF93}" presName="cycle" presStyleCnt="0">
        <dgm:presLayoutVars>
          <dgm:dir/>
          <dgm:resizeHandles val="exact"/>
        </dgm:presLayoutVars>
      </dgm:prSet>
      <dgm:spPr/>
      <dgm:t>
        <a:bodyPr/>
        <a:lstStyle/>
        <a:p>
          <a:endParaRPr lang="en-US"/>
        </a:p>
      </dgm:t>
    </dgm:pt>
    <dgm:pt modelId="{0935BD4F-0612-1944-B339-D7A2E941C179}" type="pres">
      <dgm:prSet presAssocID="{9423E7EC-9CF3-B440-815F-EDF81C7D995E}" presName="node" presStyleLbl="node1" presStyleIdx="0" presStyleCnt="5" custScaleX="143237">
        <dgm:presLayoutVars>
          <dgm:bulletEnabled val="1"/>
        </dgm:presLayoutVars>
      </dgm:prSet>
      <dgm:spPr/>
      <dgm:t>
        <a:bodyPr/>
        <a:lstStyle/>
        <a:p>
          <a:endParaRPr lang="en-US"/>
        </a:p>
      </dgm:t>
    </dgm:pt>
    <dgm:pt modelId="{75A3C27F-282E-294D-A972-D0223B30E81C}" type="pres">
      <dgm:prSet presAssocID="{9423E7EC-9CF3-B440-815F-EDF81C7D995E}" presName="spNode" presStyleCnt="0"/>
      <dgm:spPr/>
    </dgm:pt>
    <dgm:pt modelId="{2704B56C-4EC0-E342-AC86-3885AAAB060E}" type="pres">
      <dgm:prSet presAssocID="{5C2009A3-0966-C24F-920A-AE16E4CE15CC}" presName="sibTrans" presStyleLbl="sibTrans1D1" presStyleIdx="0" presStyleCnt="5"/>
      <dgm:spPr/>
      <dgm:t>
        <a:bodyPr/>
        <a:lstStyle/>
        <a:p>
          <a:endParaRPr lang="en-US"/>
        </a:p>
      </dgm:t>
    </dgm:pt>
    <dgm:pt modelId="{4B1EB11D-8E9B-F448-9239-D80FE048810B}" type="pres">
      <dgm:prSet presAssocID="{1FB6CB59-4635-5441-8B8F-0166DB56446D}" presName="node" presStyleLbl="node1" presStyleIdx="1" presStyleCnt="5" custScaleX="93884">
        <dgm:presLayoutVars>
          <dgm:bulletEnabled val="1"/>
        </dgm:presLayoutVars>
      </dgm:prSet>
      <dgm:spPr/>
      <dgm:t>
        <a:bodyPr/>
        <a:lstStyle/>
        <a:p>
          <a:endParaRPr lang="en-US"/>
        </a:p>
      </dgm:t>
    </dgm:pt>
    <dgm:pt modelId="{90158319-97CD-304F-B1AA-250BB38C9E45}" type="pres">
      <dgm:prSet presAssocID="{1FB6CB59-4635-5441-8B8F-0166DB56446D}" presName="spNode" presStyleCnt="0"/>
      <dgm:spPr/>
    </dgm:pt>
    <dgm:pt modelId="{AEA62164-1046-E441-A9CF-909A1B0080B6}" type="pres">
      <dgm:prSet presAssocID="{09D0D5E9-EC8C-4441-9D9F-5CC92BBB0C5C}" presName="sibTrans" presStyleLbl="sibTrans1D1" presStyleIdx="1" presStyleCnt="5"/>
      <dgm:spPr/>
      <dgm:t>
        <a:bodyPr/>
        <a:lstStyle/>
        <a:p>
          <a:endParaRPr lang="en-US"/>
        </a:p>
      </dgm:t>
    </dgm:pt>
    <dgm:pt modelId="{3BB348AA-A678-0F45-8C71-A8EAD90CDFDA}" type="pres">
      <dgm:prSet presAssocID="{3BAE8EBA-7B27-7249-9508-70F42404AD02}" presName="node" presStyleLbl="node1" presStyleIdx="2" presStyleCnt="5" custScaleX="103422" custScaleY="95988">
        <dgm:presLayoutVars>
          <dgm:bulletEnabled val="1"/>
        </dgm:presLayoutVars>
      </dgm:prSet>
      <dgm:spPr/>
      <dgm:t>
        <a:bodyPr/>
        <a:lstStyle/>
        <a:p>
          <a:endParaRPr lang="en-US"/>
        </a:p>
      </dgm:t>
    </dgm:pt>
    <dgm:pt modelId="{A55C3691-1EC1-994A-839C-ADD7DDA0347F}" type="pres">
      <dgm:prSet presAssocID="{3BAE8EBA-7B27-7249-9508-70F42404AD02}" presName="spNode" presStyleCnt="0"/>
      <dgm:spPr/>
    </dgm:pt>
    <dgm:pt modelId="{28C4A454-34DD-D047-8E42-2C802B496815}" type="pres">
      <dgm:prSet presAssocID="{88FD442D-C06C-2B47-9F3C-2CC6DC5ED9BB}" presName="sibTrans" presStyleLbl="sibTrans1D1" presStyleIdx="2" presStyleCnt="5"/>
      <dgm:spPr/>
      <dgm:t>
        <a:bodyPr/>
        <a:lstStyle/>
        <a:p>
          <a:endParaRPr lang="en-US"/>
        </a:p>
      </dgm:t>
    </dgm:pt>
    <dgm:pt modelId="{5A7E38CE-A7BD-3148-B2B9-6B81B60B1200}" type="pres">
      <dgm:prSet presAssocID="{21E87617-0EC5-824B-9753-AE33B3DF9DE0}" presName="node" presStyleLbl="node1" presStyleIdx="3" presStyleCnt="5" custScaleX="102641" custScaleY="95151">
        <dgm:presLayoutVars>
          <dgm:bulletEnabled val="1"/>
        </dgm:presLayoutVars>
      </dgm:prSet>
      <dgm:spPr/>
      <dgm:t>
        <a:bodyPr/>
        <a:lstStyle/>
        <a:p>
          <a:endParaRPr lang="en-US"/>
        </a:p>
      </dgm:t>
    </dgm:pt>
    <dgm:pt modelId="{40A6BBBF-6B19-DB48-80B0-D2BE29F8BB5A}" type="pres">
      <dgm:prSet presAssocID="{21E87617-0EC5-824B-9753-AE33B3DF9DE0}" presName="spNode" presStyleCnt="0"/>
      <dgm:spPr/>
    </dgm:pt>
    <dgm:pt modelId="{3928E16B-C06F-5B4F-9350-FD0B33A36A5B}" type="pres">
      <dgm:prSet presAssocID="{8C01B52F-0D28-C14A-B04C-348667C445A1}" presName="sibTrans" presStyleLbl="sibTrans1D1" presStyleIdx="3" presStyleCnt="5"/>
      <dgm:spPr/>
      <dgm:t>
        <a:bodyPr/>
        <a:lstStyle/>
        <a:p>
          <a:endParaRPr lang="en-US"/>
        </a:p>
      </dgm:t>
    </dgm:pt>
    <dgm:pt modelId="{C5CA0C36-61E9-1147-9059-2F69F63F9D2C}" type="pres">
      <dgm:prSet presAssocID="{20E4349C-12F1-6440-AF39-523E079F1281}" presName="node" presStyleLbl="node1" presStyleIdx="4" presStyleCnt="5" custScaleX="92725">
        <dgm:presLayoutVars>
          <dgm:bulletEnabled val="1"/>
        </dgm:presLayoutVars>
      </dgm:prSet>
      <dgm:spPr/>
      <dgm:t>
        <a:bodyPr/>
        <a:lstStyle/>
        <a:p>
          <a:endParaRPr lang="en-US"/>
        </a:p>
      </dgm:t>
    </dgm:pt>
    <dgm:pt modelId="{AACD5BB6-FE8F-0140-81D8-77D13D487AF6}" type="pres">
      <dgm:prSet presAssocID="{20E4349C-12F1-6440-AF39-523E079F1281}" presName="spNode" presStyleCnt="0"/>
      <dgm:spPr/>
    </dgm:pt>
    <dgm:pt modelId="{DC430030-B72C-B443-AA00-7D4766A421DB}" type="pres">
      <dgm:prSet presAssocID="{05FB6E09-E214-1943-ADD7-D13F4F8C2E08}" presName="sibTrans" presStyleLbl="sibTrans1D1" presStyleIdx="4" presStyleCnt="5"/>
      <dgm:spPr/>
      <dgm:t>
        <a:bodyPr/>
        <a:lstStyle/>
        <a:p>
          <a:endParaRPr lang="en-US"/>
        </a:p>
      </dgm:t>
    </dgm:pt>
  </dgm:ptLst>
  <dgm:cxnLst>
    <dgm:cxn modelId="{12DE2E36-9659-CC4E-9E9C-09ADCEED179B}" srcId="{2EF7F9DA-E1DA-8E46-B4CC-7B7915BECF93}" destId="{20E4349C-12F1-6440-AF39-523E079F1281}" srcOrd="4" destOrd="0" parTransId="{341D6DF9-3F16-024A-82C2-630FD13C0575}" sibTransId="{05FB6E09-E214-1943-ADD7-D13F4F8C2E08}"/>
    <dgm:cxn modelId="{50090CF7-5688-4D46-9E4E-756F3012EE12}" type="presOf" srcId="{9423E7EC-9CF3-B440-815F-EDF81C7D995E}" destId="{0935BD4F-0612-1944-B339-D7A2E941C179}" srcOrd="0" destOrd="0" presId="urn:microsoft.com/office/officeart/2005/8/layout/cycle5"/>
    <dgm:cxn modelId="{F3BF2AFF-73C1-DE4D-A177-33F561A3722E}" type="presOf" srcId="{5C2009A3-0966-C24F-920A-AE16E4CE15CC}" destId="{2704B56C-4EC0-E342-AC86-3885AAAB060E}" srcOrd="0" destOrd="0" presId="urn:microsoft.com/office/officeart/2005/8/layout/cycle5"/>
    <dgm:cxn modelId="{384F311C-2BAB-224F-A8F9-C12A4F5F1209}" type="presOf" srcId="{05FB6E09-E214-1943-ADD7-D13F4F8C2E08}" destId="{DC430030-B72C-B443-AA00-7D4766A421DB}" srcOrd="0" destOrd="0" presId="urn:microsoft.com/office/officeart/2005/8/layout/cycle5"/>
    <dgm:cxn modelId="{F1948C02-D87A-1E49-BC21-8CF5DE05C319}" type="presOf" srcId="{20E4349C-12F1-6440-AF39-523E079F1281}" destId="{C5CA0C36-61E9-1147-9059-2F69F63F9D2C}" srcOrd="0" destOrd="0" presId="urn:microsoft.com/office/officeart/2005/8/layout/cycle5"/>
    <dgm:cxn modelId="{260B85D4-07D0-4341-95AD-8EBC1F347432}" type="presOf" srcId="{1FB6CB59-4635-5441-8B8F-0166DB56446D}" destId="{4B1EB11D-8E9B-F448-9239-D80FE048810B}" srcOrd="0" destOrd="0" presId="urn:microsoft.com/office/officeart/2005/8/layout/cycle5"/>
    <dgm:cxn modelId="{8758336C-6653-2341-9FF7-FB5146FB5BB2}" type="presOf" srcId="{8C01B52F-0D28-C14A-B04C-348667C445A1}" destId="{3928E16B-C06F-5B4F-9350-FD0B33A36A5B}" srcOrd="0" destOrd="0" presId="urn:microsoft.com/office/officeart/2005/8/layout/cycle5"/>
    <dgm:cxn modelId="{DBED79DD-930C-734D-9348-97114C1C822E}" srcId="{2EF7F9DA-E1DA-8E46-B4CC-7B7915BECF93}" destId="{3BAE8EBA-7B27-7249-9508-70F42404AD02}" srcOrd="2" destOrd="0" parTransId="{B028B89C-7832-964D-B3EF-CCA4BDDEB9E2}" sibTransId="{88FD442D-C06C-2B47-9F3C-2CC6DC5ED9BB}"/>
    <dgm:cxn modelId="{93808CC3-0BD8-1545-8680-76F3C56D4DA9}" srcId="{2EF7F9DA-E1DA-8E46-B4CC-7B7915BECF93}" destId="{9423E7EC-9CF3-B440-815F-EDF81C7D995E}" srcOrd="0" destOrd="0" parTransId="{264EDFF9-5169-B34E-AFCD-BBFF2957384B}" sibTransId="{5C2009A3-0966-C24F-920A-AE16E4CE15CC}"/>
    <dgm:cxn modelId="{919B6183-AD29-2F42-B42E-C3D706E1589F}" srcId="{2EF7F9DA-E1DA-8E46-B4CC-7B7915BECF93}" destId="{1FB6CB59-4635-5441-8B8F-0166DB56446D}" srcOrd="1" destOrd="0" parTransId="{599A28DB-CBAA-0949-B080-400613478102}" sibTransId="{09D0D5E9-EC8C-4441-9D9F-5CC92BBB0C5C}"/>
    <dgm:cxn modelId="{57E7B9A4-0451-EA46-8A87-F9A5B13979FD}" type="presOf" srcId="{2EF7F9DA-E1DA-8E46-B4CC-7B7915BECF93}" destId="{4CD4D33D-B7ED-A742-B127-0E0EB79CFA47}" srcOrd="0" destOrd="0" presId="urn:microsoft.com/office/officeart/2005/8/layout/cycle5"/>
    <dgm:cxn modelId="{6AA78D12-7322-5F4E-8C64-129C42A61160}" type="presOf" srcId="{21E87617-0EC5-824B-9753-AE33B3DF9DE0}" destId="{5A7E38CE-A7BD-3148-B2B9-6B81B60B1200}" srcOrd="0" destOrd="0" presId="urn:microsoft.com/office/officeart/2005/8/layout/cycle5"/>
    <dgm:cxn modelId="{1291C14C-CFF7-3840-9DA7-AC852A595301}" type="presOf" srcId="{3BAE8EBA-7B27-7249-9508-70F42404AD02}" destId="{3BB348AA-A678-0F45-8C71-A8EAD90CDFDA}" srcOrd="0" destOrd="0" presId="urn:microsoft.com/office/officeart/2005/8/layout/cycle5"/>
    <dgm:cxn modelId="{97CFAE38-E48F-D84B-B089-531A1DE20D64}" srcId="{2EF7F9DA-E1DA-8E46-B4CC-7B7915BECF93}" destId="{21E87617-0EC5-824B-9753-AE33B3DF9DE0}" srcOrd="3" destOrd="0" parTransId="{5BE563F5-E284-3F4F-85EF-C87082334C3C}" sibTransId="{8C01B52F-0D28-C14A-B04C-348667C445A1}"/>
    <dgm:cxn modelId="{21257677-7A29-944D-81D0-1A849830C15D}" type="presOf" srcId="{09D0D5E9-EC8C-4441-9D9F-5CC92BBB0C5C}" destId="{AEA62164-1046-E441-A9CF-909A1B0080B6}" srcOrd="0" destOrd="0" presId="urn:microsoft.com/office/officeart/2005/8/layout/cycle5"/>
    <dgm:cxn modelId="{248130BB-F1F1-3B47-BD28-106E4A653AC5}" type="presOf" srcId="{88FD442D-C06C-2B47-9F3C-2CC6DC5ED9BB}" destId="{28C4A454-34DD-D047-8E42-2C802B496815}" srcOrd="0" destOrd="0" presId="urn:microsoft.com/office/officeart/2005/8/layout/cycle5"/>
    <dgm:cxn modelId="{5EEFAFDD-5055-784C-A243-C0BCA030A8F5}" type="presParOf" srcId="{4CD4D33D-B7ED-A742-B127-0E0EB79CFA47}" destId="{0935BD4F-0612-1944-B339-D7A2E941C179}" srcOrd="0" destOrd="0" presId="urn:microsoft.com/office/officeart/2005/8/layout/cycle5"/>
    <dgm:cxn modelId="{6D573C2B-FFFF-3048-93A9-BC7D535BF897}" type="presParOf" srcId="{4CD4D33D-B7ED-A742-B127-0E0EB79CFA47}" destId="{75A3C27F-282E-294D-A972-D0223B30E81C}" srcOrd="1" destOrd="0" presId="urn:microsoft.com/office/officeart/2005/8/layout/cycle5"/>
    <dgm:cxn modelId="{10F87009-5017-EC4C-9DC1-2ED5CD3C36EC}" type="presParOf" srcId="{4CD4D33D-B7ED-A742-B127-0E0EB79CFA47}" destId="{2704B56C-4EC0-E342-AC86-3885AAAB060E}" srcOrd="2" destOrd="0" presId="urn:microsoft.com/office/officeart/2005/8/layout/cycle5"/>
    <dgm:cxn modelId="{D414264C-7B3D-2443-88B0-6D56488EC88A}" type="presParOf" srcId="{4CD4D33D-B7ED-A742-B127-0E0EB79CFA47}" destId="{4B1EB11D-8E9B-F448-9239-D80FE048810B}" srcOrd="3" destOrd="0" presId="urn:microsoft.com/office/officeart/2005/8/layout/cycle5"/>
    <dgm:cxn modelId="{CB234317-8E61-9949-955C-F1D70BB9D360}" type="presParOf" srcId="{4CD4D33D-B7ED-A742-B127-0E0EB79CFA47}" destId="{90158319-97CD-304F-B1AA-250BB38C9E45}" srcOrd="4" destOrd="0" presId="urn:microsoft.com/office/officeart/2005/8/layout/cycle5"/>
    <dgm:cxn modelId="{64678AE3-5F4E-3141-8A42-7EDE2700DAD6}" type="presParOf" srcId="{4CD4D33D-B7ED-A742-B127-0E0EB79CFA47}" destId="{AEA62164-1046-E441-A9CF-909A1B0080B6}" srcOrd="5" destOrd="0" presId="urn:microsoft.com/office/officeart/2005/8/layout/cycle5"/>
    <dgm:cxn modelId="{2677B31E-3313-B04D-BAE5-1F226A856DE7}" type="presParOf" srcId="{4CD4D33D-B7ED-A742-B127-0E0EB79CFA47}" destId="{3BB348AA-A678-0F45-8C71-A8EAD90CDFDA}" srcOrd="6" destOrd="0" presId="urn:microsoft.com/office/officeart/2005/8/layout/cycle5"/>
    <dgm:cxn modelId="{EB32A156-FA05-7E49-A3FF-7300126C6020}" type="presParOf" srcId="{4CD4D33D-B7ED-A742-B127-0E0EB79CFA47}" destId="{A55C3691-1EC1-994A-839C-ADD7DDA0347F}" srcOrd="7" destOrd="0" presId="urn:microsoft.com/office/officeart/2005/8/layout/cycle5"/>
    <dgm:cxn modelId="{5ED35BEF-5CFE-FF4C-963C-7D3E2216D502}" type="presParOf" srcId="{4CD4D33D-B7ED-A742-B127-0E0EB79CFA47}" destId="{28C4A454-34DD-D047-8E42-2C802B496815}" srcOrd="8" destOrd="0" presId="urn:microsoft.com/office/officeart/2005/8/layout/cycle5"/>
    <dgm:cxn modelId="{4CB9B475-5EE7-7441-88A6-C223D14D2FEC}" type="presParOf" srcId="{4CD4D33D-B7ED-A742-B127-0E0EB79CFA47}" destId="{5A7E38CE-A7BD-3148-B2B9-6B81B60B1200}" srcOrd="9" destOrd="0" presId="urn:microsoft.com/office/officeart/2005/8/layout/cycle5"/>
    <dgm:cxn modelId="{9B3C00FD-4601-884F-A497-95A2C4C965A7}" type="presParOf" srcId="{4CD4D33D-B7ED-A742-B127-0E0EB79CFA47}" destId="{40A6BBBF-6B19-DB48-80B0-D2BE29F8BB5A}" srcOrd="10" destOrd="0" presId="urn:microsoft.com/office/officeart/2005/8/layout/cycle5"/>
    <dgm:cxn modelId="{EACCAD71-7772-FE4A-BDA0-513A705FB591}" type="presParOf" srcId="{4CD4D33D-B7ED-A742-B127-0E0EB79CFA47}" destId="{3928E16B-C06F-5B4F-9350-FD0B33A36A5B}" srcOrd="11" destOrd="0" presId="urn:microsoft.com/office/officeart/2005/8/layout/cycle5"/>
    <dgm:cxn modelId="{48A43EAD-ADC5-5944-BD97-C269B9CEC1BE}" type="presParOf" srcId="{4CD4D33D-B7ED-A742-B127-0E0EB79CFA47}" destId="{C5CA0C36-61E9-1147-9059-2F69F63F9D2C}" srcOrd="12" destOrd="0" presId="urn:microsoft.com/office/officeart/2005/8/layout/cycle5"/>
    <dgm:cxn modelId="{B821DF50-3B9E-B34A-9AFE-B0C780287599}" type="presParOf" srcId="{4CD4D33D-B7ED-A742-B127-0E0EB79CFA47}" destId="{AACD5BB6-FE8F-0140-81D8-77D13D487AF6}" srcOrd="13" destOrd="0" presId="urn:microsoft.com/office/officeart/2005/8/layout/cycle5"/>
    <dgm:cxn modelId="{F0E3E4C8-4AEF-0C43-B7C7-99A6FEC76899}" type="presParOf" srcId="{4CD4D33D-B7ED-A742-B127-0E0EB79CFA47}" destId="{DC430030-B72C-B443-AA00-7D4766A421DB}"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F7F9DA-E1DA-8E46-B4CC-7B7915BECF93}" type="doc">
      <dgm:prSet loTypeId="urn:microsoft.com/office/officeart/2005/8/layout/cycle5" loCatId="cycle" qsTypeId="urn:microsoft.com/office/officeart/2005/8/quickstyle/simple4" qsCatId="simple" csTypeId="urn:microsoft.com/office/officeart/2005/8/colors/accent1_2" csCatId="accent1" phldr="1"/>
      <dgm:spPr/>
      <dgm:t>
        <a:bodyPr/>
        <a:lstStyle/>
        <a:p>
          <a:endParaRPr lang="en-US"/>
        </a:p>
      </dgm:t>
    </dgm:pt>
    <dgm:pt modelId="{9423E7EC-9CF3-B440-815F-EDF81C7D995E}">
      <dgm:prSet phldrT="[Text]" custT="1"/>
      <dgm:spPr/>
      <dgm:t>
        <a:bodyPr/>
        <a:lstStyle/>
        <a:p>
          <a:r>
            <a:rPr lang="en-US" sz="1600" b="1" dirty="0" smtClean="0">
              <a:solidFill>
                <a:srgbClr val="000000"/>
              </a:solidFill>
              <a:latin typeface="+mn-lt"/>
              <a:cs typeface="Cambria"/>
            </a:rPr>
            <a:t>Look carefully</a:t>
          </a:r>
        </a:p>
        <a:p>
          <a:r>
            <a:rPr lang="en-US" sz="1600" b="0" dirty="0" smtClean="0">
              <a:solidFill>
                <a:srgbClr val="000000"/>
              </a:solidFill>
              <a:latin typeface="+mn-lt"/>
              <a:cs typeface="Cambria"/>
            </a:rPr>
            <a:t>James 2: 8</a:t>
          </a:r>
        </a:p>
        <a:p>
          <a:r>
            <a:rPr lang="en-US" sz="1600" b="0" dirty="0" smtClean="0">
              <a:solidFill>
                <a:srgbClr val="000000"/>
              </a:solidFill>
              <a:latin typeface="+mn-lt"/>
              <a:cs typeface="Cambria"/>
            </a:rPr>
            <a:t>Matthew 22:37-40</a:t>
          </a:r>
          <a:endParaRPr lang="en-US" sz="1400" b="1" dirty="0">
            <a:solidFill>
              <a:srgbClr val="000000"/>
            </a:solidFill>
            <a:latin typeface="+mn-lt"/>
            <a:cs typeface="Cambria"/>
          </a:endParaRPr>
        </a:p>
      </dgm:t>
    </dgm:pt>
    <dgm:pt modelId="{264EDFF9-5169-B34E-AFCD-BBFF2957384B}" type="parTrans" cxnId="{93808CC3-0BD8-1545-8680-76F3C56D4DA9}">
      <dgm:prSet/>
      <dgm:spPr/>
      <dgm:t>
        <a:bodyPr/>
        <a:lstStyle/>
        <a:p>
          <a:endParaRPr lang="en-US"/>
        </a:p>
      </dgm:t>
    </dgm:pt>
    <dgm:pt modelId="{5C2009A3-0966-C24F-920A-AE16E4CE15CC}" type="sibTrans" cxnId="{93808CC3-0BD8-1545-8680-76F3C56D4DA9}">
      <dgm:prSet/>
      <dgm:spPr/>
      <dgm:t>
        <a:bodyPr/>
        <a:lstStyle/>
        <a:p>
          <a:endParaRPr lang="en-US"/>
        </a:p>
      </dgm:t>
    </dgm:pt>
    <dgm:pt modelId="{1FB6CB59-4635-5441-8B8F-0166DB56446D}">
      <dgm:prSet phldrT="[Text]" custT="1"/>
      <dgm:spPr/>
      <dgm:t>
        <a:bodyPr/>
        <a:lstStyle/>
        <a:p>
          <a:endParaRPr lang="en-US" sz="1400" dirty="0">
            <a:solidFill>
              <a:srgbClr val="000000"/>
            </a:solidFill>
          </a:endParaRPr>
        </a:p>
      </dgm:t>
    </dgm:pt>
    <dgm:pt modelId="{599A28DB-CBAA-0949-B080-400613478102}" type="parTrans" cxnId="{919B6183-AD29-2F42-B42E-C3D706E1589F}">
      <dgm:prSet/>
      <dgm:spPr/>
      <dgm:t>
        <a:bodyPr/>
        <a:lstStyle/>
        <a:p>
          <a:endParaRPr lang="en-US"/>
        </a:p>
      </dgm:t>
    </dgm:pt>
    <dgm:pt modelId="{09D0D5E9-EC8C-4441-9D9F-5CC92BBB0C5C}" type="sibTrans" cxnId="{919B6183-AD29-2F42-B42E-C3D706E1589F}">
      <dgm:prSet/>
      <dgm:spPr/>
      <dgm:t>
        <a:bodyPr/>
        <a:lstStyle/>
        <a:p>
          <a:endParaRPr lang="en-US"/>
        </a:p>
      </dgm:t>
    </dgm:pt>
    <dgm:pt modelId="{3BAE8EBA-7B27-7249-9508-70F42404AD02}">
      <dgm:prSet phldrT="[Text]" custT="1"/>
      <dgm:spPr/>
      <dgm:t>
        <a:bodyPr/>
        <a:lstStyle/>
        <a:p>
          <a:endParaRPr lang="en-US" sz="1600" dirty="0">
            <a:solidFill>
              <a:srgbClr val="000000"/>
            </a:solidFill>
          </a:endParaRPr>
        </a:p>
      </dgm:t>
    </dgm:pt>
    <dgm:pt modelId="{B028B89C-7832-964D-B3EF-CCA4BDDEB9E2}" type="parTrans" cxnId="{DBED79DD-930C-734D-9348-97114C1C822E}">
      <dgm:prSet/>
      <dgm:spPr/>
      <dgm:t>
        <a:bodyPr/>
        <a:lstStyle/>
        <a:p>
          <a:endParaRPr lang="en-US"/>
        </a:p>
      </dgm:t>
    </dgm:pt>
    <dgm:pt modelId="{88FD442D-C06C-2B47-9F3C-2CC6DC5ED9BB}" type="sibTrans" cxnId="{DBED79DD-930C-734D-9348-97114C1C822E}">
      <dgm:prSet/>
      <dgm:spPr/>
      <dgm:t>
        <a:bodyPr/>
        <a:lstStyle/>
        <a:p>
          <a:endParaRPr lang="en-US"/>
        </a:p>
      </dgm:t>
    </dgm:pt>
    <dgm:pt modelId="{21E87617-0EC5-824B-9753-AE33B3DF9DE0}">
      <dgm:prSet phldrT="[Text]" custT="1"/>
      <dgm:spPr/>
      <dgm:t>
        <a:bodyPr/>
        <a:lstStyle/>
        <a:p>
          <a:endParaRPr lang="en-US" sz="1600" b="1" dirty="0">
            <a:solidFill>
              <a:srgbClr val="000000"/>
            </a:solidFill>
          </a:endParaRPr>
        </a:p>
      </dgm:t>
    </dgm:pt>
    <dgm:pt modelId="{5BE563F5-E284-3F4F-85EF-C87082334C3C}" type="parTrans" cxnId="{97CFAE38-E48F-D84B-B089-531A1DE20D64}">
      <dgm:prSet/>
      <dgm:spPr/>
      <dgm:t>
        <a:bodyPr/>
        <a:lstStyle/>
        <a:p>
          <a:endParaRPr lang="en-US"/>
        </a:p>
      </dgm:t>
    </dgm:pt>
    <dgm:pt modelId="{8C01B52F-0D28-C14A-B04C-348667C445A1}" type="sibTrans" cxnId="{97CFAE38-E48F-D84B-B089-531A1DE20D64}">
      <dgm:prSet/>
      <dgm:spPr/>
      <dgm:t>
        <a:bodyPr/>
        <a:lstStyle/>
        <a:p>
          <a:endParaRPr lang="en-US"/>
        </a:p>
      </dgm:t>
    </dgm:pt>
    <dgm:pt modelId="{20E4349C-12F1-6440-AF39-523E079F1281}">
      <dgm:prSet phldrT="[Text]" custT="1"/>
      <dgm:spPr/>
      <dgm:t>
        <a:bodyPr/>
        <a:lstStyle/>
        <a:p>
          <a:endParaRPr lang="en-US" sz="1600" b="1" dirty="0">
            <a:solidFill>
              <a:srgbClr val="000000"/>
            </a:solidFill>
          </a:endParaRPr>
        </a:p>
      </dgm:t>
    </dgm:pt>
    <dgm:pt modelId="{341D6DF9-3F16-024A-82C2-630FD13C0575}" type="parTrans" cxnId="{12DE2E36-9659-CC4E-9E9C-09ADCEED179B}">
      <dgm:prSet/>
      <dgm:spPr/>
      <dgm:t>
        <a:bodyPr/>
        <a:lstStyle/>
        <a:p>
          <a:endParaRPr lang="en-US"/>
        </a:p>
      </dgm:t>
    </dgm:pt>
    <dgm:pt modelId="{05FB6E09-E214-1943-ADD7-D13F4F8C2E08}" type="sibTrans" cxnId="{12DE2E36-9659-CC4E-9E9C-09ADCEED179B}">
      <dgm:prSet/>
      <dgm:spPr/>
      <dgm:t>
        <a:bodyPr/>
        <a:lstStyle/>
        <a:p>
          <a:endParaRPr lang="en-US"/>
        </a:p>
      </dgm:t>
    </dgm:pt>
    <dgm:pt modelId="{4CD4D33D-B7ED-A742-B127-0E0EB79CFA47}" type="pres">
      <dgm:prSet presAssocID="{2EF7F9DA-E1DA-8E46-B4CC-7B7915BECF93}" presName="cycle" presStyleCnt="0">
        <dgm:presLayoutVars>
          <dgm:dir/>
          <dgm:resizeHandles val="exact"/>
        </dgm:presLayoutVars>
      </dgm:prSet>
      <dgm:spPr/>
      <dgm:t>
        <a:bodyPr/>
        <a:lstStyle/>
        <a:p>
          <a:endParaRPr lang="en-US"/>
        </a:p>
      </dgm:t>
    </dgm:pt>
    <dgm:pt modelId="{0935BD4F-0612-1944-B339-D7A2E941C179}" type="pres">
      <dgm:prSet presAssocID="{9423E7EC-9CF3-B440-815F-EDF81C7D995E}" presName="node" presStyleLbl="node1" presStyleIdx="0" presStyleCnt="5" custScaleX="143237">
        <dgm:presLayoutVars>
          <dgm:bulletEnabled val="1"/>
        </dgm:presLayoutVars>
      </dgm:prSet>
      <dgm:spPr/>
      <dgm:t>
        <a:bodyPr/>
        <a:lstStyle/>
        <a:p>
          <a:endParaRPr lang="en-US"/>
        </a:p>
      </dgm:t>
    </dgm:pt>
    <dgm:pt modelId="{75A3C27F-282E-294D-A972-D0223B30E81C}" type="pres">
      <dgm:prSet presAssocID="{9423E7EC-9CF3-B440-815F-EDF81C7D995E}" presName="spNode" presStyleCnt="0"/>
      <dgm:spPr/>
    </dgm:pt>
    <dgm:pt modelId="{2704B56C-4EC0-E342-AC86-3885AAAB060E}" type="pres">
      <dgm:prSet presAssocID="{5C2009A3-0966-C24F-920A-AE16E4CE15CC}" presName="sibTrans" presStyleLbl="sibTrans1D1" presStyleIdx="0" presStyleCnt="5"/>
      <dgm:spPr/>
      <dgm:t>
        <a:bodyPr/>
        <a:lstStyle/>
        <a:p>
          <a:endParaRPr lang="en-US"/>
        </a:p>
      </dgm:t>
    </dgm:pt>
    <dgm:pt modelId="{4B1EB11D-8E9B-F448-9239-D80FE048810B}" type="pres">
      <dgm:prSet presAssocID="{1FB6CB59-4635-5441-8B8F-0166DB56446D}" presName="node" presStyleLbl="node1" presStyleIdx="1" presStyleCnt="5" custScaleX="93884">
        <dgm:presLayoutVars>
          <dgm:bulletEnabled val="1"/>
        </dgm:presLayoutVars>
      </dgm:prSet>
      <dgm:spPr/>
      <dgm:t>
        <a:bodyPr/>
        <a:lstStyle/>
        <a:p>
          <a:endParaRPr lang="en-US"/>
        </a:p>
      </dgm:t>
    </dgm:pt>
    <dgm:pt modelId="{90158319-97CD-304F-B1AA-250BB38C9E45}" type="pres">
      <dgm:prSet presAssocID="{1FB6CB59-4635-5441-8B8F-0166DB56446D}" presName="spNode" presStyleCnt="0"/>
      <dgm:spPr/>
    </dgm:pt>
    <dgm:pt modelId="{AEA62164-1046-E441-A9CF-909A1B0080B6}" type="pres">
      <dgm:prSet presAssocID="{09D0D5E9-EC8C-4441-9D9F-5CC92BBB0C5C}" presName="sibTrans" presStyleLbl="sibTrans1D1" presStyleIdx="1" presStyleCnt="5"/>
      <dgm:spPr/>
      <dgm:t>
        <a:bodyPr/>
        <a:lstStyle/>
        <a:p>
          <a:endParaRPr lang="en-US"/>
        </a:p>
      </dgm:t>
    </dgm:pt>
    <dgm:pt modelId="{3BB348AA-A678-0F45-8C71-A8EAD90CDFDA}" type="pres">
      <dgm:prSet presAssocID="{3BAE8EBA-7B27-7249-9508-70F42404AD02}" presName="node" presStyleLbl="node1" presStyleIdx="2" presStyleCnt="5" custScaleX="103422" custScaleY="95988">
        <dgm:presLayoutVars>
          <dgm:bulletEnabled val="1"/>
        </dgm:presLayoutVars>
      </dgm:prSet>
      <dgm:spPr/>
      <dgm:t>
        <a:bodyPr/>
        <a:lstStyle/>
        <a:p>
          <a:endParaRPr lang="en-US"/>
        </a:p>
      </dgm:t>
    </dgm:pt>
    <dgm:pt modelId="{A55C3691-1EC1-994A-839C-ADD7DDA0347F}" type="pres">
      <dgm:prSet presAssocID="{3BAE8EBA-7B27-7249-9508-70F42404AD02}" presName="spNode" presStyleCnt="0"/>
      <dgm:spPr/>
    </dgm:pt>
    <dgm:pt modelId="{28C4A454-34DD-D047-8E42-2C802B496815}" type="pres">
      <dgm:prSet presAssocID="{88FD442D-C06C-2B47-9F3C-2CC6DC5ED9BB}" presName="sibTrans" presStyleLbl="sibTrans1D1" presStyleIdx="2" presStyleCnt="5"/>
      <dgm:spPr/>
      <dgm:t>
        <a:bodyPr/>
        <a:lstStyle/>
        <a:p>
          <a:endParaRPr lang="en-US"/>
        </a:p>
      </dgm:t>
    </dgm:pt>
    <dgm:pt modelId="{5A7E38CE-A7BD-3148-B2B9-6B81B60B1200}" type="pres">
      <dgm:prSet presAssocID="{21E87617-0EC5-824B-9753-AE33B3DF9DE0}" presName="node" presStyleLbl="node1" presStyleIdx="3" presStyleCnt="5" custScaleX="102641" custScaleY="95151">
        <dgm:presLayoutVars>
          <dgm:bulletEnabled val="1"/>
        </dgm:presLayoutVars>
      </dgm:prSet>
      <dgm:spPr/>
      <dgm:t>
        <a:bodyPr/>
        <a:lstStyle/>
        <a:p>
          <a:endParaRPr lang="en-US"/>
        </a:p>
      </dgm:t>
    </dgm:pt>
    <dgm:pt modelId="{40A6BBBF-6B19-DB48-80B0-D2BE29F8BB5A}" type="pres">
      <dgm:prSet presAssocID="{21E87617-0EC5-824B-9753-AE33B3DF9DE0}" presName="spNode" presStyleCnt="0"/>
      <dgm:spPr/>
    </dgm:pt>
    <dgm:pt modelId="{3928E16B-C06F-5B4F-9350-FD0B33A36A5B}" type="pres">
      <dgm:prSet presAssocID="{8C01B52F-0D28-C14A-B04C-348667C445A1}" presName="sibTrans" presStyleLbl="sibTrans1D1" presStyleIdx="3" presStyleCnt="5"/>
      <dgm:spPr/>
      <dgm:t>
        <a:bodyPr/>
        <a:lstStyle/>
        <a:p>
          <a:endParaRPr lang="en-US"/>
        </a:p>
      </dgm:t>
    </dgm:pt>
    <dgm:pt modelId="{C5CA0C36-61E9-1147-9059-2F69F63F9D2C}" type="pres">
      <dgm:prSet presAssocID="{20E4349C-12F1-6440-AF39-523E079F1281}" presName="node" presStyleLbl="node1" presStyleIdx="4" presStyleCnt="5" custScaleX="92725">
        <dgm:presLayoutVars>
          <dgm:bulletEnabled val="1"/>
        </dgm:presLayoutVars>
      </dgm:prSet>
      <dgm:spPr/>
      <dgm:t>
        <a:bodyPr/>
        <a:lstStyle/>
        <a:p>
          <a:endParaRPr lang="en-US"/>
        </a:p>
      </dgm:t>
    </dgm:pt>
    <dgm:pt modelId="{AACD5BB6-FE8F-0140-81D8-77D13D487AF6}" type="pres">
      <dgm:prSet presAssocID="{20E4349C-12F1-6440-AF39-523E079F1281}" presName="spNode" presStyleCnt="0"/>
      <dgm:spPr/>
    </dgm:pt>
    <dgm:pt modelId="{DC430030-B72C-B443-AA00-7D4766A421DB}" type="pres">
      <dgm:prSet presAssocID="{05FB6E09-E214-1943-ADD7-D13F4F8C2E08}" presName="sibTrans" presStyleLbl="sibTrans1D1" presStyleIdx="4" presStyleCnt="5"/>
      <dgm:spPr/>
      <dgm:t>
        <a:bodyPr/>
        <a:lstStyle/>
        <a:p>
          <a:endParaRPr lang="en-US"/>
        </a:p>
      </dgm:t>
    </dgm:pt>
  </dgm:ptLst>
  <dgm:cxnLst>
    <dgm:cxn modelId="{12DE2E36-9659-CC4E-9E9C-09ADCEED179B}" srcId="{2EF7F9DA-E1DA-8E46-B4CC-7B7915BECF93}" destId="{20E4349C-12F1-6440-AF39-523E079F1281}" srcOrd="4" destOrd="0" parTransId="{341D6DF9-3F16-024A-82C2-630FD13C0575}" sibTransId="{05FB6E09-E214-1943-ADD7-D13F4F8C2E08}"/>
    <dgm:cxn modelId="{0E871063-DEA6-FB4F-BBDA-66B2AB8FD542}" type="presOf" srcId="{88FD442D-C06C-2B47-9F3C-2CC6DC5ED9BB}" destId="{28C4A454-34DD-D047-8E42-2C802B496815}" srcOrd="0" destOrd="0" presId="urn:microsoft.com/office/officeart/2005/8/layout/cycle5"/>
    <dgm:cxn modelId="{636F739B-0BA1-614B-B02F-4A4E20264A67}" type="presOf" srcId="{9423E7EC-9CF3-B440-815F-EDF81C7D995E}" destId="{0935BD4F-0612-1944-B339-D7A2E941C179}" srcOrd="0" destOrd="0" presId="urn:microsoft.com/office/officeart/2005/8/layout/cycle5"/>
    <dgm:cxn modelId="{F5BE100D-5A39-1C49-B84C-9E1D08CF141F}" type="presOf" srcId="{2EF7F9DA-E1DA-8E46-B4CC-7B7915BECF93}" destId="{4CD4D33D-B7ED-A742-B127-0E0EB79CFA47}" srcOrd="0" destOrd="0" presId="urn:microsoft.com/office/officeart/2005/8/layout/cycle5"/>
    <dgm:cxn modelId="{E5F0B06C-20EF-6945-889B-9C5CFECCE68F}" type="presOf" srcId="{5C2009A3-0966-C24F-920A-AE16E4CE15CC}" destId="{2704B56C-4EC0-E342-AC86-3885AAAB060E}" srcOrd="0" destOrd="0" presId="urn:microsoft.com/office/officeart/2005/8/layout/cycle5"/>
    <dgm:cxn modelId="{123C24D4-4C5E-B440-A3A8-B9E71B405D11}" type="presOf" srcId="{21E87617-0EC5-824B-9753-AE33B3DF9DE0}" destId="{5A7E38CE-A7BD-3148-B2B9-6B81B60B1200}" srcOrd="0" destOrd="0" presId="urn:microsoft.com/office/officeart/2005/8/layout/cycle5"/>
    <dgm:cxn modelId="{3657280D-4441-5049-8F0E-921A306AA46F}" type="presOf" srcId="{8C01B52F-0D28-C14A-B04C-348667C445A1}" destId="{3928E16B-C06F-5B4F-9350-FD0B33A36A5B}" srcOrd="0" destOrd="0" presId="urn:microsoft.com/office/officeart/2005/8/layout/cycle5"/>
    <dgm:cxn modelId="{DBED79DD-930C-734D-9348-97114C1C822E}" srcId="{2EF7F9DA-E1DA-8E46-B4CC-7B7915BECF93}" destId="{3BAE8EBA-7B27-7249-9508-70F42404AD02}" srcOrd="2" destOrd="0" parTransId="{B028B89C-7832-964D-B3EF-CCA4BDDEB9E2}" sibTransId="{88FD442D-C06C-2B47-9F3C-2CC6DC5ED9BB}"/>
    <dgm:cxn modelId="{93808CC3-0BD8-1545-8680-76F3C56D4DA9}" srcId="{2EF7F9DA-E1DA-8E46-B4CC-7B7915BECF93}" destId="{9423E7EC-9CF3-B440-815F-EDF81C7D995E}" srcOrd="0" destOrd="0" parTransId="{264EDFF9-5169-B34E-AFCD-BBFF2957384B}" sibTransId="{5C2009A3-0966-C24F-920A-AE16E4CE15CC}"/>
    <dgm:cxn modelId="{919B6183-AD29-2F42-B42E-C3D706E1589F}" srcId="{2EF7F9DA-E1DA-8E46-B4CC-7B7915BECF93}" destId="{1FB6CB59-4635-5441-8B8F-0166DB56446D}" srcOrd="1" destOrd="0" parTransId="{599A28DB-CBAA-0949-B080-400613478102}" sibTransId="{09D0D5E9-EC8C-4441-9D9F-5CC92BBB0C5C}"/>
    <dgm:cxn modelId="{FDA4DD24-1C80-CF4A-AE94-F211A80F4651}" type="presOf" srcId="{3BAE8EBA-7B27-7249-9508-70F42404AD02}" destId="{3BB348AA-A678-0F45-8C71-A8EAD90CDFDA}" srcOrd="0" destOrd="0" presId="urn:microsoft.com/office/officeart/2005/8/layout/cycle5"/>
    <dgm:cxn modelId="{C390ED11-75BA-8145-8BE3-D830EE483313}" type="presOf" srcId="{09D0D5E9-EC8C-4441-9D9F-5CC92BBB0C5C}" destId="{AEA62164-1046-E441-A9CF-909A1B0080B6}" srcOrd="0" destOrd="0" presId="urn:microsoft.com/office/officeart/2005/8/layout/cycle5"/>
    <dgm:cxn modelId="{97CFAE38-E48F-D84B-B089-531A1DE20D64}" srcId="{2EF7F9DA-E1DA-8E46-B4CC-7B7915BECF93}" destId="{21E87617-0EC5-824B-9753-AE33B3DF9DE0}" srcOrd="3" destOrd="0" parTransId="{5BE563F5-E284-3F4F-85EF-C87082334C3C}" sibTransId="{8C01B52F-0D28-C14A-B04C-348667C445A1}"/>
    <dgm:cxn modelId="{2ADA8273-5F14-CA4D-9870-DEF0C4E021CA}" type="presOf" srcId="{20E4349C-12F1-6440-AF39-523E079F1281}" destId="{C5CA0C36-61E9-1147-9059-2F69F63F9D2C}" srcOrd="0" destOrd="0" presId="urn:microsoft.com/office/officeart/2005/8/layout/cycle5"/>
    <dgm:cxn modelId="{0138A44E-D8FD-984C-BB7C-562036BDC04D}" type="presOf" srcId="{05FB6E09-E214-1943-ADD7-D13F4F8C2E08}" destId="{DC430030-B72C-B443-AA00-7D4766A421DB}" srcOrd="0" destOrd="0" presId="urn:microsoft.com/office/officeart/2005/8/layout/cycle5"/>
    <dgm:cxn modelId="{8E474E5E-CD7E-6349-9B00-5B076FF2FF14}" type="presOf" srcId="{1FB6CB59-4635-5441-8B8F-0166DB56446D}" destId="{4B1EB11D-8E9B-F448-9239-D80FE048810B}" srcOrd="0" destOrd="0" presId="urn:microsoft.com/office/officeart/2005/8/layout/cycle5"/>
    <dgm:cxn modelId="{352256E6-B3B1-A446-ACEE-B6E0E4B1CB74}" type="presParOf" srcId="{4CD4D33D-B7ED-A742-B127-0E0EB79CFA47}" destId="{0935BD4F-0612-1944-B339-D7A2E941C179}" srcOrd="0" destOrd="0" presId="urn:microsoft.com/office/officeart/2005/8/layout/cycle5"/>
    <dgm:cxn modelId="{722D80AE-08DC-8C40-BB9A-C841896A5449}" type="presParOf" srcId="{4CD4D33D-B7ED-A742-B127-0E0EB79CFA47}" destId="{75A3C27F-282E-294D-A972-D0223B30E81C}" srcOrd="1" destOrd="0" presId="urn:microsoft.com/office/officeart/2005/8/layout/cycle5"/>
    <dgm:cxn modelId="{CC0843A6-62F6-E940-9B3C-DC78555FA0A3}" type="presParOf" srcId="{4CD4D33D-B7ED-A742-B127-0E0EB79CFA47}" destId="{2704B56C-4EC0-E342-AC86-3885AAAB060E}" srcOrd="2" destOrd="0" presId="urn:microsoft.com/office/officeart/2005/8/layout/cycle5"/>
    <dgm:cxn modelId="{98C5C074-B080-F043-9227-12FAD21B3916}" type="presParOf" srcId="{4CD4D33D-B7ED-A742-B127-0E0EB79CFA47}" destId="{4B1EB11D-8E9B-F448-9239-D80FE048810B}" srcOrd="3" destOrd="0" presId="urn:microsoft.com/office/officeart/2005/8/layout/cycle5"/>
    <dgm:cxn modelId="{FB795C62-8D5A-CF46-8803-E60109149C66}" type="presParOf" srcId="{4CD4D33D-B7ED-A742-B127-0E0EB79CFA47}" destId="{90158319-97CD-304F-B1AA-250BB38C9E45}" srcOrd="4" destOrd="0" presId="urn:microsoft.com/office/officeart/2005/8/layout/cycle5"/>
    <dgm:cxn modelId="{580484AE-3A3A-A448-AF46-0480D1A6EF76}" type="presParOf" srcId="{4CD4D33D-B7ED-A742-B127-0E0EB79CFA47}" destId="{AEA62164-1046-E441-A9CF-909A1B0080B6}" srcOrd="5" destOrd="0" presId="urn:microsoft.com/office/officeart/2005/8/layout/cycle5"/>
    <dgm:cxn modelId="{87C80B6B-86CD-4B4A-A74E-ABE395F95C4F}" type="presParOf" srcId="{4CD4D33D-B7ED-A742-B127-0E0EB79CFA47}" destId="{3BB348AA-A678-0F45-8C71-A8EAD90CDFDA}" srcOrd="6" destOrd="0" presId="urn:microsoft.com/office/officeart/2005/8/layout/cycle5"/>
    <dgm:cxn modelId="{AF101DFD-0D2C-9F47-860E-2BE91A1A62BB}" type="presParOf" srcId="{4CD4D33D-B7ED-A742-B127-0E0EB79CFA47}" destId="{A55C3691-1EC1-994A-839C-ADD7DDA0347F}" srcOrd="7" destOrd="0" presId="urn:microsoft.com/office/officeart/2005/8/layout/cycle5"/>
    <dgm:cxn modelId="{A5C6440E-7BF5-8A46-9452-C281C60EFC34}" type="presParOf" srcId="{4CD4D33D-B7ED-A742-B127-0E0EB79CFA47}" destId="{28C4A454-34DD-D047-8E42-2C802B496815}" srcOrd="8" destOrd="0" presId="urn:microsoft.com/office/officeart/2005/8/layout/cycle5"/>
    <dgm:cxn modelId="{D18724DA-C078-2446-A195-149B49F6F750}" type="presParOf" srcId="{4CD4D33D-B7ED-A742-B127-0E0EB79CFA47}" destId="{5A7E38CE-A7BD-3148-B2B9-6B81B60B1200}" srcOrd="9" destOrd="0" presId="urn:microsoft.com/office/officeart/2005/8/layout/cycle5"/>
    <dgm:cxn modelId="{477CF1AE-BDB9-0A49-B288-15E88D93DBE7}" type="presParOf" srcId="{4CD4D33D-B7ED-A742-B127-0E0EB79CFA47}" destId="{40A6BBBF-6B19-DB48-80B0-D2BE29F8BB5A}" srcOrd="10" destOrd="0" presId="urn:microsoft.com/office/officeart/2005/8/layout/cycle5"/>
    <dgm:cxn modelId="{D289745D-A3AD-C041-9077-5B42507B0014}" type="presParOf" srcId="{4CD4D33D-B7ED-A742-B127-0E0EB79CFA47}" destId="{3928E16B-C06F-5B4F-9350-FD0B33A36A5B}" srcOrd="11" destOrd="0" presId="urn:microsoft.com/office/officeart/2005/8/layout/cycle5"/>
    <dgm:cxn modelId="{3980A07E-3CB6-0A4B-87CC-AB5DEAB58ECA}" type="presParOf" srcId="{4CD4D33D-B7ED-A742-B127-0E0EB79CFA47}" destId="{C5CA0C36-61E9-1147-9059-2F69F63F9D2C}" srcOrd="12" destOrd="0" presId="urn:microsoft.com/office/officeart/2005/8/layout/cycle5"/>
    <dgm:cxn modelId="{34A1F07F-C57D-C044-A8FB-F484D1D3F99F}" type="presParOf" srcId="{4CD4D33D-B7ED-A742-B127-0E0EB79CFA47}" destId="{AACD5BB6-FE8F-0140-81D8-77D13D487AF6}" srcOrd="13" destOrd="0" presId="urn:microsoft.com/office/officeart/2005/8/layout/cycle5"/>
    <dgm:cxn modelId="{60123F30-1165-CB40-8F2D-D04462196577}" type="presParOf" srcId="{4CD4D33D-B7ED-A742-B127-0E0EB79CFA47}" destId="{DC430030-B72C-B443-AA00-7D4766A421DB}"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F7F9DA-E1DA-8E46-B4CC-7B7915BECF93}" type="doc">
      <dgm:prSet loTypeId="urn:microsoft.com/office/officeart/2005/8/layout/cycle5" loCatId="cycle" qsTypeId="urn:microsoft.com/office/officeart/2005/8/quickstyle/simple4" qsCatId="simple" csTypeId="urn:microsoft.com/office/officeart/2005/8/colors/accent1_2" csCatId="accent1" phldr="1"/>
      <dgm:spPr/>
      <dgm:t>
        <a:bodyPr/>
        <a:lstStyle/>
        <a:p>
          <a:endParaRPr lang="en-US"/>
        </a:p>
      </dgm:t>
    </dgm:pt>
    <dgm:pt modelId="{9423E7EC-9CF3-B440-815F-EDF81C7D995E}">
      <dgm:prSet phldrT="[Text]" custT="1"/>
      <dgm:spPr/>
      <dgm:t>
        <a:bodyPr/>
        <a:lstStyle/>
        <a:p>
          <a:r>
            <a:rPr lang="en-US" sz="1600" b="1" dirty="0" smtClean="0">
              <a:solidFill>
                <a:srgbClr val="000000"/>
              </a:solidFill>
              <a:latin typeface="+mn-lt"/>
              <a:cs typeface="Cambria"/>
            </a:rPr>
            <a:t>Look carefully </a:t>
          </a:r>
        </a:p>
        <a:p>
          <a:r>
            <a:rPr lang="en-US" sz="1600" b="0" dirty="0" smtClean="0">
              <a:solidFill>
                <a:srgbClr val="000000"/>
              </a:solidFill>
              <a:latin typeface="+mn-lt"/>
              <a:cs typeface="Cambria"/>
            </a:rPr>
            <a:t>James 2:8;</a:t>
          </a:r>
        </a:p>
        <a:p>
          <a:r>
            <a:rPr lang="en-US" sz="1600" b="0" dirty="0" smtClean="0">
              <a:solidFill>
                <a:srgbClr val="000000"/>
              </a:solidFill>
              <a:latin typeface="+mn-lt"/>
              <a:cs typeface="Cambria"/>
            </a:rPr>
            <a:t> Matthew 22:37-40</a:t>
          </a:r>
        </a:p>
      </dgm:t>
    </dgm:pt>
    <dgm:pt modelId="{264EDFF9-5169-B34E-AFCD-BBFF2957384B}" type="parTrans" cxnId="{93808CC3-0BD8-1545-8680-76F3C56D4DA9}">
      <dgm:prSet/>
      <dgm:spPr/>
      <dgm:t>
        <a:bodyPr/>
        <a:lstStyle/>
        <a:p>
          <a:endParaRPr lang="en-US"/>
        </a:p>
      </dgm:t>
    </dgm:pt>
    <dgm:pt modelId="{5C2009A3-0966-C24F-920A-AE16E4CE15CC}" type="sibTrans" cxnId="{93808CC3-0BD8-1545-8680-76F3C56D4DA9}">
      <dgm:prSet/>
      <dgm:spPr/>
      <dgm:t>
        <a:bodyPr/>
        <a:lstStyle/>
        <a:p>
          <a:endParaRPr lang="en-US"/>
        </a:p>
      </dgm:t>
    </dgm:pt>
    <dgm:pt modelId="{1FB6CB59-4635-5441-8B8F-0166DB56446D}">
      <dgm:prSet phldrT="[Text]" custT="1"/>
      <dgm:spPr/>
      <dgm:t>
        <a:bodyPr/>
        <a:lstStyle/>
        <a:p>
          <a:r>
            <a:rPr lang="en-US" sz="1600" b="1" dirty="0" smtClean="0">
              <a:solidFill>
                <a:srgbClr val="000000"/>
              </a:solidFill>
            </a:rPr>
            <a:t>Sets you free</a:t>
          </a:r>
        </a:p>
        <a:p>
          <a:r>
            <a:rPr lang="en-US" sz="1600" dirty="0" smtClean="0">
              <a:solidFill>
                <a:srgbClr val="000000"/>
              </a:solidFill>
            </a:rPr>
            <a:t>John 8:32 Ps.139</a:t>
          </a:r>
        </a:p>
        <a:p>
          <a:r>
            <a:rPr lang="en-US" sz="1600" dirty="0" smtClean="0">
              <a:solidFill>
                <a:srgbClr val="000000"/>
              </a:solidFill>
            </a:rPr>
            <a:t>Jenny C</a:t>
          </a:r>
          <a:endParaRPr lang="en-US" sz="1400" dirty="0">
            <a:solidFill>
              <a:srgbClr val="000000"/>
            </a:solidFill>
          </a:endParaRPr>
        </a:p>
      </dgm:t>
    </dgm:pt>
    <dgm:pt modelId="{599A28DB-CBAA-0949-B080-400613478102}" type="parTrans" cxnId="{919B6183-AD29-2F42-B42E-C3D706E1589F}">
      <dgm:prSet/>
      <dgm:spPr/>
      <dgm:t>
        <a:bodyPr/>
        <a:lstStyle/>
        <a:p>
          <a:endParaRPr lang="en-US"/>
        </a:p>
      </dgm:t>
    </dgm:pt>
    <dgm:pt modelId="{09D0D5E9-EC8C-4441-9D9F-5CC92BBB0C5C}" type="sibTrans" cxnId="{919B6183-AD29-2F42-B42E-C3D706E1589F}">
      <dgm:prSet/>
      <dgm:spPr/>
      <dgm:t>
        <a:bodyPr/>
        <a:lstStyle/>
        <a:p>
          <a:endParaRPr lang="en-US"/>
        </a:p>
      </dgm:t>
    </dgm:pt>
    <dgm:pt modelId="{3BAE8EBA-7B27-7249-9508-70F42404AD02}">
      <dgm:prSet phldrT="[Text]" custT="1"/>
      <dgm:spPr/>
      <dgm:t>
        <a:bodyPr/>
        <a:lstStyle/>
        <a:p>
          <a:endParaRPr lang="en-US" sz="1600" dirty="0">
            <a:solidFill>
              <a:srgbClr val="000000"/>
            </a:solidFill>
          </a:endParaRPr>
        </a:p>
      </dgm:t>
    </dgm:pt>
    <dgm:pt modelId="{B028B89C-7832-964D-B3EF-CCA4BDDEB9E2}" type="parTrans" cxnId="{DBED79DD-930C-734D-9348-97114C1C822E}">
      <dgm:prSet/>
      <dgm:spPr/>
      <dgm:t>
        <a:bodyPr/>
        <a:lstStyle/>
        <a:p>
          <a:endParaRPr lang="en-US"/>
        </a:p>
      </dgm:t>
    </dgm:pt>
    <dgm:pt modelId="{88FD442D-C06C-2B47-9F3C-2CC6DC5ED9BB}" type="sibTrans" cxnId="{DBED79DD-930C-734D-9348-97114C1C822E}">
      <dgm:prSet/>
      <dgm:spPr/>
      <dgm:t>
        <a:bodyPr/>
        <a:lstStyle/>
        <a:p>
          <a:endParaRPr lang="en-US"/>
        </a:p>
      </dgm:t>
    </dgm:pt>
    <dgm:pt modelId="{21E87617-0EC5-824B-9753-AE33B3DF9DE0}">
      <dgm:prSet phldrT="[Text]" custT="1"/>
      <dgm:spPr/>
      <dgm:t>
        <a:bodyPr/>
        <a:lstStyle/>
        <a:p>
          <a:endParaRPr lang="en-US" sz="1600" b="1" dirty="0">
            <a:solidFill>
              <a:srgbClr val="000000"/>
            </a:solidFill>
          </a:endParaRPr>
        </a:p>
      </dgm:t>
    </dgm:pt>
    <dgm:pt modelId="{5BE563F5-E284-3F4F-85EF-C87082334C3C}" type="parTrans" cxnId="{97CFAE38-E48F-D84B-B089-531A1DE20D64}">
      <dgm:prSet/>
      <dgm:spPr/>
      <dgm:t>
        <a:bodyPr/>
        <a:lstStyle/>
        <a:p>
          <a:endParaRPr lang="en-US"/>
        </a:p>
      </dgm:t>
    </dgm:pt>
    <dgm:pt modelId="{8C01B52F-0D28-C14A-B04C-348667C445A1}" type="sibTrans" cxnId="{97CFAE38-E48F-D84B-B089-531A1DE20D64}">
      <dgm:prSet/>
      <dgm:spPr/>
      <dgm:t>
        <a:bodyPr/>
        <a:lstStyle/>
        <a:p>
          <a:endParaRPr lang="en-US"/>
        </a:p>
      </dgm:t>
    </dgm:pt>
    <dgm:pt modelId="{20E4349C-12F1-6440-AF39-523E079F1281}">
      <dgm:prSet phldrT="[Text]" custT="1"/>
      <dgm:spPr/>
      <dgm:t>
        <a:bodyPr/>
        <a:lstStyle/>
        <a:p>
          <a:endParaRPr lang="en-US" sz="1600" b="1" dirty="0">
            <a:solidFill>
              <a:srgbClr val="000000"/>
            </a:solidFill>
          </a:endParaRPr>
        </a:p>
      </dgm:t>
    </dgm:pt>
    <dgm:pt modelId="{341D6DF9-3F16-024A-82C2-630FD13C0575}" type="parTrans" cxnId="{12DE2E36-9659-CC4E-9E9C-09ADCEED179B}">
      <dgm:prSet/>
      <dgm:spPr/>
      <dgm:t>
        <a:bodyPr/>
        <a:lstStyle/>
        <a:p>
          <a:endParaRPr lang="en-US"/>
        </a:p>
      </dgm:t>
    </dgm:pt>
    <dgm:pt modelId="{05FB6E09-E214-1943-ADD7-D13F4F8C2E08}" type="sibTrans" cxnId="{12DE2E36-9659-CC4E-9E9C-09ADCEED179B}">
      <dgm:prSet/>
      <dgm:spPr/>
      <dgm:t>
        <a:bodyPr/>
        <a:lstStyle/>
        <a:p>
          <a:endParaRPr lang="en-US"/>
        </a:p>
      </dgm:t>
    </dgm:pt>
    <dgm:pt modelId="{4CD4D33D-B7ED-A742-B127-0E0EB79CFA47}" type="pres">
      <dgm:prSet presAssocID="{2EF7F9DA-E1DA-8E46-B4CC-7B7915BECF93}" presName="cycle" presStyleCnt="0">
        <dgm:presLayoutVars>
          <dgm:dir/>
          <dgm:resizeHandles val="exact"/>
        </dgm:presLayoutVars>
      </dgm:prSet>
      <dgm:spPr/>
      <dgm:t>
        <a:bodyPr/>
        <a:lstStyle/>
        <a:p>
          <a:endParaRPr lang="en-US"/>
        </a:p>
      </dgm:t>
    </dgm:pt>
    <dgm:pt modelId="{0935BD4F-0612-1944-B339-D7A2E941C179}" type="pres">
      <dgm:prSet presAssocID="{9423E7EC-9CF3-B440-815F-EDF81C7D995E}" presName="node" presStyleLbl="node1" presStyleIdx="0" presStyleCnt="5" custScaleX="143237">
        <dgm:presLayoutVars>
          <dgm:bulletEnabled val="1"/>
        </dgm:presLayoutVars>
      </dgm:prSet>
      <dgm:spPr/>
      <dgm:t>
        <a:bodyPr/>
        <a:lstStyle/>
        <a:p>
          <a:endParaRPr lang="en-US"/>
        </a:p>
      </dgm:t>
    </dgm:pt>
    <dgm:pt modelId="{75A3C27F-282E-294D-A972-D0223B30E81C}" type="pres">
      <dgm:prSet presAssocID="{9423E7EC-9CF3-B440-815F-EDF81C7D995E}" presName="spNode" presStyleCnt="0"/>
      <dgm:spPr/>
    </dgm:pt>
    <dgm:pt modelId="{2704B56C-4EC0-E342-AC86-3885AAAB060E}" type="pres">
      <dgm:prSet presAssocID="{5C2009A3-0966-C24F-920A-AE16E4CE15CC}" presName="sibTrans" presStyleLbl="sibTrans1D1" presStyleIdx="0" presStyleCnt="5"/>
      <dgm:spPr/>
      <dgm:t>
        <a:bodyPr/>
        <a:lstStyle/>
        <a:p>
          <a:endParaRPr lang="en-US"/>
        </a:p>
      </dgm:t>
    </dgm:pt>
    <dgm:pt modelId="{4B1EB11D-8E9B-F448-9239-D80FE048810B}" type="pres">
      <dgm:prSet presAssocID="{1FB6CB59-4635-5441-8B8F-0166DB56446D}" presName="node" presStyleLbl="node1" presStyleIdx="1" presStyleCnt="5" custScaleX="115309">
        <dgm:presLayoutVars>
          <dgm:bulletEnabled val="1"/>
        </dgm:presLayoutVars>
      </dgm:prSet>
      <dgm:spPr/>
      <dgm:t>
        <a:bodyPr/>
        <a:lstStyle/>
        <a:p>
          <a:endParaRPr lang="en-US"/>
        </a:p>
      </dgm:t>
    </dgm:pt>
    <dgm:pt modelId="{90158319-97CD-304F-B1AA-250BB38C9E45}" type="pres">
      <dgm:prSet presAssocID="{1FB6CB59-4635-5441-8B8F-0166DB56446D}" presName="spNode" presStyleCnt="0"/>
      <dgm:spPr/>
    </dgm:pt>
    <dgm:pt modelId="{AEA62164-1046-E441-A9CF-909A1B0080B6}" type="pres">
      <dgm:prSet presAssocID="{09D0D5E9-EC8C-4441-9D9F-5CC92BBB0C5C}" presName="sibTrans" presStyleLbl="sibTrans1D1" presStyleIdx="1" presStyleCnt="5"/>
      <dgm:spPr/>
      <dgm:t>
        <a:bodyPr/>
        <a:lstStyle/>
        <a:p>
          <a:endParaRPr lang="en-US"/>
        </a:p>
      </dgm:t>
    </dgm:pt>
    <dgm:pt modelId="{3BB348AA-A678-0F45-8C71-A8EAD90CDFDA}" type="pres">
      <dgm:prSet presAssocID="{3BAE8EBA-7B27-7249-9508-70F42404AD02}" presName="node" presStyleLbl="node1" presStyleIdx="2" presStyleCnt="5" custScaleX="103422" custScaleY="95988">
        <dgm:presLayoutVars>
          <dgm:bulletEnabled val="1"/>
        </dgm:presLayoutVars>
      </dgm:prSet>
      <dgm:spPr/>
      <dgm:t>
        <a:bodyPr/>
        <a:lstStyle/>
        <a:p>
          <a:endParaRPr lang="en-US"/>
        </a:p>
      </dgm:t>
    </dgm:pt>
    <dgm:pt modelId="{A55C3691-1EC1-994A-839C-ADD7DDA0347F}" type="pres">
      <dgm:prSet presAssocID="{3BAE8EBA-7B27-7249-9508-70F42404AD02}" presName="spNode" presStyleCnt="0"/>
      <dgm:spPr/>
    </dgm:pt>
    <dgm:pt modelId="{28C4A454-34DD-D047-8E42-2C802B496815}" type="pres">
      <dgm:prSet presAssocID="{88FD442D-C06C-2B47-9F3C-2CC6DC5ED9BB}" presName="sibTrans" presStyleLbl="sibTrans1D1" presStyleIdx="2" presStyleCnt="5"/>
      <dgm:spPr/>
      <dgm:t>
        <a:bodyPr/>
        <a:lstStyle/>
        <a:p>
          <a:endParaRPr lang="en-US"/>
        </a:p>
      </dgm:t>
    </dgm:pt>
    <dgm:pt modelId="{5A7E38CE-A7BD-3148-B2B9-6B81B60B1200}" type="pres">
      <dgm:prSet presAssocID="{21E87617-0EC5-824B-9753-AE33B3DF9DE0}" presName="node" presStyleLbl="node1" presStyleIdx="3" presStyleCnt="5" custScaleX="102641" custScaleY="93150" custRadScaleRad="100919" custRadScaleInc="-1576">
        <dgm:presLayoutVars>
          <dgm:bulletEnabled val="1"/>
        </dgm:presLayoutVars>
      </dgm:prSet>
      <dgm:spPr/>
      <dgm:t>
        <a:bodyPr/>
        <a:lstStyle/>
        <a:p>
          <a:endParaRPr lang="en-US"/>
        </a:p>
      </dgm:t>
    </dgm:pt>
    <dgm:pt modelId="{40A6BBBF-6B19-DB48-80B0-D2BE29F8BB5A}" type="pres">
      <dgm:prSet presAssocID="{21E87617-0EC5-824B-9753-AE33B3DF9DE0}" presName="spNode" presStyleCnt="0"/>
      <dgm:spPr/>
    </dgm:pt>
    <dgm:pt modelId="{3928E16B-C06F-5B4F-9350-FD0B33A36A5B}" type="pres">
      <dgm:prSet presAssocID="{8C01B52F-0D28-C14A-B04C-348667C445A1}" presName="sibTrans" presStyleLbl="sibTrans1D1" presStyleIdx="3" presStyleCnt="5"/>
      <dgm:spPr/>
      <dgm:t>
        <a:bodyPr/>
        <a:lstStyle/>
        <a:p>
          <a:endParaRPr lang="en-US"/>
        </a:p>
      </dgm:t>
    </dgm:pt>
    <dgm:pt modelId="{C5CA0C36-61E9-1147-9059-2F69F63F9D2C}" type="pres">
      <dgm:prSet presAssocID="{20E4349C-12F1-6440-AF39-523E079F1281}" presName="node" presStyleLbl="node1" presStyleIdx="4" presStyleCnt="5" custScaleX="101531">
        <dgm:presLayoutVars>
          <dgm:bulletEnabled val="1"/>
        </dgm:presLayoutVars>
      </dgm:prSet>
      <dgm:spPr/>
      <dgm:t>
        <a:bodyPr/>
        <a:lstStyle/>
        <a:p>
          <a:endParaRPr lang="en-US"/>
        </a:p>
      </dgm:t>
    </dgm:pt>
    <dgm:pt modelId="{AACD5BB6-FE8F-0140-81D8-77D13D487AF6}" type="pres">
      <dgm:prSet presAssocID="{20E4349C-12F1-6440-AF39-523E079F1281}" presName="spNode" presStyleCnt="0"/>
      <dgm:spPr/>
    </dgm:pt>
    <dgm:pt modelId="{DC430030-B72C-B443-AA00-7D4766A421DB}" type="pres">
      <dgm:prSet presAssocID="{05FB6E09-E214-1943-ADD7-D13F4F8C2E08}" presName="sibTrans" presStyleLbl="sibTrans1D1" presStyleIdx="4" presStyleCnt="5"/>
      <dgm:spPr/>
      <dgm:t>
        <a:bodyPr/>
        <a:lstStyle/>
        <a:p>
          <a:endParaRPr lang="en-US"/>
        </a:p>
      </dgm:t>
    </dgm:pt>
  </dgm:ptLst>
  <dgm:cxnLst>
    <dgm:cxn modelId="{12DE2E36-9659-CC4E-9E9C-09ADCEED179B}" srcId="{2EF7F9DA-E1DA-8E46-B4CC-7B7915BECF93}" destId="{20E4349C-12F1-6440-AF39-523E079F1281}" srcOrd="4" destOrd="0" parTransId="{341D6DF9-3F16-024A-82C2-630FD13C0575}" sibTransId="{05FB6E09-E214-1943-ADD7-D13F4F8C2E08}"/>
    <dgm:cxn modelId="{43D81EC7-4C1D-674C-B5A7-B2BBF4CF29ED}" type="presOf" srcId="{8C01B52F-0D28-C14A-B04C-348667C445A1}" destId="{3928E16B-C06F-5B4F-9350-FD0B33A36A5B}" srcOrd="0" destOrd="0" presId="urn:microsoft.com/office/officeart/2005/8/layout/cycle5"/>
    <dgm:cxn modelId="{0666462D-30A9-3F41-B5C2-3195FE6DB858}" type="presOf" srcId="{05FB6E09-E214-1943-ADD7-D13F4F8C2E08}" destId="{DC430030-B72C-B443-AA00-7D4766A421DB}" srcOrd="0" destOrd="0" presId="urn:microsoft.com/office/officeart/2005/8/layout/cycle5"/>
    <dgm:cxn modelId="{5D5F7EE7-A30F-3142-A8D9-9DB0189967B7}" type="presOf" srcId="{20E4349C-12F1-6440-AF39-523E079F1281}" destId="{C5CA0C36-61E9-1147-9059-2F69F63F9D2C}" srcOrd="0" destOrd="0" presId="urn:microsoft.com/office/officeart/2005/8/layout/cycle5"/>
    <dgm:cxn modelId="{DBED79DD-930C-734D-9348-97114C1C822E}" srcId="{2EF7F9DA-E1DA-8E46-B4CC-7B7915BECF93}" destId="{3BAE8EBA-7B27-7249-9508-70F42404AD02}" srcOrd="2" destOrd="0" parTransId="{B028B89C-7832-964D-B3EF-CCA4BDDEB9E2}" sibTransId="{88FD442D-C06C-2B47-9F3C-2CC6DC5ED9BB}"/>
    <dgm:cxn modelId="{93808CC3-0BD8-1545-8680-76F3C56D4DA9}" srcId="{2EF7F9DA-E1DA-8E46-B4CC-7B7915BECF93}" destId="{9423E7EC-9CF3-B440-815F-EDF81C7D995E}" srcOrd="0" destOrd="0" parTransId="{264EDFF9-5169-B34E-AFCD-BBFF2957384B}" sibTransId="{5C2009A3-0966-C24F-920A-AE16E4CE15CC}"/>
    <dgm:cxn modelId="{919B6183-AD29-2F42-B42E-C3D706E1589F}" srcId="{2EF7F9DA-E1DA-8E46-B4CC-7B7915BECF93}" destId="{1FB6CB59-4635-5441-8B8F-0166DB56446D}" srcOrd="1" destOrd="0" parTransId="{599A28DB-CBAA-0949-B080-400613478102}" sibTransId="{09D0D5E9-EC8C-4441-9D9F-5CC92BBB0C5C}"/>
    <dgm:cxn modelId="{020A13EA-A149-234F-914C-CE004C7CB896}" type="presOf" srcId="{3BAE8EBA-7B27-7249-9508-70F42404AD02}" destId="{3BB348AA-A678-0F45-8C71-A8EAD90CDFDA}" srcOrd="0" destOrd="0" presId="urn:microsoft.com/office/officeart/2005/8/layout/cycle5"/>
    <dgm:cxn modelId="{0ED8C011-3F07-B44B-BD8B-1E0DE43330C8}" type="presOf" srcId="{1FB6CB59-4635-5441-8B8F-0166DB56446D}" destId="{4B1EB11D-8E9B-F448-9239-D80FE048810B}" srcOrd="0" destOrd="0" presId="urn:microsoft.com/office/officeart/2005/8/layout/cycle5"/>
    <dgm:cxn modelId="{97CFAE38-E48F-D84B-B089-531A1DE20D64}" srcId="{2EF7F9DA-E1DA-8E46-B4CC-7B7915BECF93}" destId="{21E87617-0EC5-824B-9753-AE33B3DF9DE0}" srcOrd="3" destOrd="0" parTransId="{5BE563F5-E284-3F4F-85EF-C87082334C3C}" sibTransId="{8C01B52F-0D28-C14A-B04C-348667C445A1}"/>
    <dgm:cxn modelId="{CC254620-700A-6249-A169-4E7444C7BDD0}" type="presOf" srcId="{2EF7F9DA-E1DA-8E46-B4CC-7B7915BECF93}" destId="{4CD4D33D-B7ED-A742-B127-0E0EB79CFA47}" srcOrd="0" destOrd="0" presId="urn:microsoft.com/office/officeart/2005/8/layout/cycle5"/>
    <dgm:cxn modelId="{4EB32DC1-A3F3-5542-9BA6-32A1260A09C0}" type="presOf" srcId="{21E87617-0EC5-824B-9753-AE33B3DF9DE0}" destId="{5A7E38CE-A7BD-3148-B2B9-6B81B60B1200}" srcOrd="0" destOrd="0" presId="urn:microsoft.com/office/officeart/2005/8/layout/cycle5"/>
    <dgm:cxn modelId="{924B3409-1C64-D64A-9586-D8F2DFF36108}" type="presOf" srcId="{09D0D5E9-EC8C-4441-9D9F-5CC92BBB0C5C}" destId="{AEA62164-1046-E441-A9CF-909A1B0080B6}" srcOrd="0" destOrd="0" presId="urn:microsoft.com/office/officeart/2005/8/layout/cycle5"/>
    <dgm:cxn modelId="{890BF8FA-D3F0-D848-A64B-DB0C888A5566}" type="presOf" srcId="{88FD442D-C06C-2B47-9F3C-2CC6DC5ED9BB}" destId="{28C4A454-34DD-D047-8E42-2C802B496815}" srcOrd="0" destOrd="0" presId="urn:microsoft.com/office/officeart/2005/8/layout/cycle5"/>
    <dgm:cxn modelId="{4D3D2DD1-5918-F249-A754-46F46E509FD5}" type="presOf" srcId="{5C2009A3-0966-C24F-920A-AE16E4CE15CC}" destId="{2704B56C-4EC0-E342-AC86-3885AAAB060E}" srcOrd="0" destOrd="0" presId="urn:microsoft.com/office/officeart/2005/8/layout/cycle5"/>
    <dgm:cxn modelId="{0B40EA3D-3967-354F-8382-F6E616FE16E1}" type="presOf" srcId="{9423E7EC-9CF3-B440-815F-EDF81C7D995E}" destId="{0935BD4F-0612-1944-B339-D7A2E941C179}" srcOrd="0" destOrd="0" presId="urn:microsoft.com/office/officeart/2005/8/layout/cycle5"/>
    <dgm:cxn modelId="{ECD1DA00-11D3-A144-9FE0-C312B8F2D089}" type="presParOf" srcId="{4CD4D33D-B7ED-A742-B127-0E0EB79CFA47}" destId="{0935BD4F-0612-1944-B339-D7A2E941C179}" srcOrd="0" destOrd="0" presId="urn:microsoft.com/office/officeart/2005/8/layout/cycle5"/>
    <dgm:cxn modelId="{51026B06-5E20-BE4E-927F-B67EE1B75678}" type="presParOf" srcId="{4CD4D33D-B7ED-A742-B127-0E0EB79CFA47}" destId="{75A3C27F-282E-294D-A972-D0223B30E81C}" srcOrd="1" destOrd="0" presId="urn:microsoft.com/office/officeart/2005/8/layout/cycle5"/>
    <dgm:cxn modelId="{841081FF-D8E1-6D43-9CB7-BAD5F43532DF}" type="presParOf" srcId="{4CD4D33D-B7ED-A742-B127-0E0EB79CFA47}" destId="{2704B56C-4EC0-E342-AC86-3885AAAB060E}" srcOrd="2" destOrd="0" presId="urn:microsoft.com/office/officeart/2005/8/layout/cycle5"/>
    <dgm:cxn modelId="{925EFD22-CBD1-B442-A0AA-E84E2642EC32}" type="presParOf" srcId="{4CD4D33D-B7ED-A742-B127-0E0EB79CFA47}" destId="{4B1EB11D-8E9B-F448-9239-D80FE048810B}" srcOrd="3" destOrd="0" presId="urn:microsoft.com/office/officeart/2005/8/layout/cycle5"/>
    <dgm:cxn modelId="{910A7786-08A9-B941-96AE-7CBAA34A8681}" type="presParOf" srcId="{4CD4D33D-B7ED-A742-B127-0E0EB79CFA47}" destId="{90158319-97CD-304F-B1AA-250BB38C9E45}" srcOrd="4" destOrd="0" presId="urn:microsoft.com/office/officeart/2005/8/layout/cycle5"/>
    <dgm:cxn modelId="{A9D5AED1-3001-104A-8316-528F74CCCFCA}" type="presParOf" srcId="{4CD4D33D-B7ED-A742-B127-0E0EB79CFA47}" destId="{AEA62164-1046-E441-A9CF-909A1B0080B6}" srcOrd="5" destOrd="0" presId="urn:microsoft.com/office/officeart/2005/8/layout/cycle5"/>
    <dgm:cxn modelId="{AA55DA52-1271-2E4C-8BC8-4E8CFDA4F8C2}" type="presParOf" srcId="{4CD4D33D-B7ED-A742-B127-0E0EB79CFA47}" destId="{3BB348AA-A678-0F45-8C71-A8EAD90CDFDA}" srcOrd="6" destOrd="0" presId="urn:microsoft.com/office/officeart/2005/8/layout/cycle5"/>
    <dgm:cxn modelId="{9A60AA53-C3BF-004F-B69D-AFB40DD120A5}" type="presParOf" srcId="{4CD4D33D-B7ED-A742-B127-0E0EB79CFA47}" destId="{A55C3691-1EC1-994A-839C-ADD7DDA0347F}" srcOrd="7" destOrd="0" presId="urn:microsoft.com/office/officeart/2005/8/layout/cycle5"/>
    <dgm:cxn modelId="{02FD2959-381E-8B46-ABB2-CCF330FA32D0}" type="presParOf" srcId="{4CD4D33D-B7ED-A742-B127-0E0EB79CFA47}" destId="{28C4A454-34DD-D047-8E42-2C802B496815}" srcOrd="8" destOrd="0" presId="urn:microsoft.com/office/officeart/2005/8/layout/cycle5"/>
    <dgm:cxn modelId="{0EB42650-DC33-8846-BBFD-71F1F548ABB9}" type="presParOf" srcId="{4CD4D33D-B7ED-A742-B127-0E0EB79CFA47}" destId="{5A7E38CE-A7BD-3148-B2B9-6B81B60B1200}" srcOrd="9" destOrd="0" presId="urn:microsoft.com/office/officeart/2005/8/layout/cycle5"/>
    <dgm:cxn modelId="{966CE4BE-A634-7843-A86C-FCEDC5F943AE}" type="presParOf" srcId="{4CD4D33D-B7ED-A742-B127-0E0EB79CFA47}" destId="{40A6BBBF-6B19-DB48-80B0-D2BE29F8BB5A}" srcOrd="10" destOrd="0" presId="urn:microsoft.com/office/officeart/2005/8/layout/cycle5"/>
    <dgm:cxn modelId="{ED9821DA-71A9-8242-93ED-7C2F5F130AA9}" type="presParOf" srcId="{4CD4D33D-B7ED-A742-B127-0E0EB79CFA47}" destId="{3928E16B-C06F-5B4F-9350-FD0B33A36A5B}" srcOrd="11" destOrd="0" presId="urn:microsoft.com/office/officeart/2005/8/layout/cycle5"/>
    <dgm:cxn modelId="{0281238C-920B-2D4B-B3E1-B056795DD3DC}" type="presParOf" srcId="{4CD4D33D-B7ED-A742-B127-0E0EB79CFA47}" destId="{C5CA0C36-61E9-1147-9059-2F69F63F9D2C}" srcOrd="12" destOrd="0" presId="urn:microsoft.com/office/officeart/2005/8/layout/cycle5"/>
    <dgm:cxn modelId="{FDE7849B-4224-A245-9ABC-15DD61E63828}" type="presParOf" srcId="{4CD4D33D-B7ED-A742-B127-0E0EB79CFA47}" destId="{AACD5BB6-FE8F-0140-81D8-77D13D487AF6}" srcOrd="13" destOrd="0" presId="urn:microsoft.com/office/officeart/2005/8/layout/cycle5"/>
    <dgm:cxn modelId="{03F45092-2DA7-7841-A009-3EC5AFE8BE43}" type="presParOf" srcId="{4CD4D33D-B7ED-A742-B127-0E0EB79CFA47}" destId="{DC430030-B72C-B443-AA00-7D4766A421DB}"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F7F9DA-E1DA-8E46-B4CC-7B7915BECF93}" type="doc">
      <dgm:prSet loTypeId="urn:microsoft.com/office/officeart/2005/8/layout/cycle5" loCatId="cycle" qsTypeId="urn:microsoft.com/office/officeart/2005/8/quickstyle/simple4" qsCatId="simple" csTypeId="urn:microsoft.com/office/officeart/2005/8/colors/accent1_2" csCatId="accent1" phldr="1"/>
      <dgm:spPr/>
      <dgm:t>
        <a:bodyPr/>
        <a:lstStyle/>
        <a:p>
          <a:endParaRPr lang="en-US"/>
        </a:p>
      </dgm:t>
    </dgm:pt>
    <dgm:pt modelId="{9423E7EC-9CF3-B440-815F-EDF81C7D995E}">
      <dgm:prSet phldrT="[Text]" custT="1"/>
      <dgm:spPr/>
      <dgm:t>
        <a:bodyPr/>
        <a:lstStyle/>
        <a:p>
          <a:r>
            <a:rPr lang="en-US" sz="1600" b="1" dirty="0" smtClean="0">
              <a:solidFill>
                <a:srgbClr val="000000"/>
              </a:solidFill>
              <a:latin typeface="+mn-lt"/>
              <a:cs typeface="Cambria"/>
            </a:rPr>
            <a:t>Look carefully</a:t>
          </a:r>
        </a:p>
        <a:p>
          <a:r>
            <a:rPr lang="en-US" sz="1600" b="0" dirty="0" smtClean="0">
              <a:solidFill>
                <a:srgbClr val="000000"/>
              </a:solidFill>
              <a:latin typeface="+mn-lt"/>
              <a:cs typeface="Cambria"/>
            </a:rPr>
            <a:t>James 2:8;</a:t>
          </a:r>
        </a:p>
        <a:p>
          <a:r>
            <a:rPr lang="en-US" sz="1600" b="0" dirty="0" smtClean="0">
              <a:solidFill>
                <a:srgbClr val="000000"/>
              </a:solidFill>
              <a:latin typeface="+mn-lt"/>
              <a:cs typeface="Cambria"/>
            </a:rPr>
            <a:t>Matthew 22:37-40</a:t>
          </a:r>
          <a:endParaRPr lang="en-US" sz="1400" b="1" dirty="0">
            <a:solidFill>
              <a:srgbClr val="000000"/>
            </a:solidFill>
            <a:latin typeface="+mn-lt"/>
            <a:cs typeface="Cambria"/>
          </a:endParaRPr>
        </a:p>
      </dgm:t>
    </dgm:pt>
    <dgm:pt modelId="{264EDFF9-5169-B34E-AFCD-BBFF2957384B}" type="parTrans" cxnId="{93808CC3-0BD8-1545-8680-76F3C56D4DA9}">
      <dgm:prSet/>
      <dgm:spPr/>
      <dgm:t>
        <a:bodyPr/>
        <a:lstStyle/>
        <a:p>
          <a:endParaRPr lang="en-US"/>
        </a:p>
      </dgm:t>
    </dgm:pt>
    <dgm:pt modelId="{5C2009A3-0966-C24F-920A-AE16E4CE15CC}" type="sibTrans" cxnId="{93808CC3-0BD8-1545-8680-76F3C56D4DA9}">
      <dgm:prSet/>
      <dgm:spPr/>
      <dgm:t>
        <a:bodyPr/>
        <a:lstStyle/>
        <a:p>
          <a:endParaRPr lang="en-US"/>
        </a:p>
      </dgm:t>
    </dgm:pt>
    <dgm:pt modelId="{1FB6CB59-4635-5441-8B8F-0166DB56446D}">
      <dgm:prSet phldrT="[Text]" custT="1"/>
      <dgm:spPr/>
      <dgm:t>
        <a:bodyPr/>
        <a:lstStyle/>
        <a:p>
          <a:r>
            <a:rPr lang="en-US" sz="1600" b="1" dirty="0" smtClean="0">
              <a:solidFill>
                <a:srgbClr val="000000"/>
              </a:solidFill>
            </a:rPr>
            <a:t>Sets you free</a:t>
          </a:r>
        </a:p>
        <a:p>
          <a:r>
            <a:rPr lang="en-US" sz="1600" dirty="0" smtClean="0">
              <a:solidFill>
                <a:srgbClr val="000000"/>
              </a:solidFill>
            </a:rPr>
            <a:t>John 8:32 Ps.139</a:t>
          </a:r>
        </a:p>
        <a:p>
          <a:r>
            <a:rPr lang="en-US" sz="1600" dirty="0" smtClean="0">
              <a:solidFill>
                <a:srgbClr val="000000"/>
              </a:solidFill>
            </a:rPr>
            <a:t>Jenny C</a:t>
          </a:r>
          <a:endParaRPr lang="en-US" sz="1400" dirty="0">
            <a:solidFill>
              <a:srgbClr val="000000"/>
            </a:solidFill>
          </a:endParaRPr>
        </a:p>
      </dgm:t>
    </dgm:pt>
    <dgm:pt modelId="{599A28DB-CBAA-0949-B080-400613478102}" type="parTrans" cxnId="{919B6183-AD29-2F42-B42E-C3D706E1589F}">
      <dgm:prSet/>
      <dgm:spPr/>
      <dgm:t>
        <a:bodyPr/>
        <a:lstStyle/>
        <a:p>
          <a:endParaRPr lang="en-US"/>
        </a:p>
      </dgm:t>
    </dgm:pt>
    <dgm:pt modelId="{09D0D5E9-EC8C-4441-9D9F-5CC92BBB0C5C}" type="sibTrans" cxnId="{919B6183-AD29-2F42-B42E-C3D706E1589F}">
      <dgm:prSet/>
      <dgm:spPr/>
      <dgm:t>
        <a:bodyPr/>
        <a:lstStyle/>
        <a:p>
          <a:endParaRPr lang="en-US"/>
        </a:p>
      </dgm:t>
    </dgm:pt>
    <dgm:pt modelId="{3BAE8EBA-7B27-7249-9508-70F42404AD02}">
      <dgm:prSet phldrT="[Text]" custT="1"/>
      <dgm:spPr/>
      <dgm:t>
        <a:bodyPr/>
        <a:lstStyle/>
        <a:p>
          <a:r>
            <a:rPr lang="en-US" sz="1600" dirty="0" smtClean="0">
              <a:solidFill>
                <a:srgbClr val="000000"/>
              </a:solidFill>
            </a:rPr>
            <a:t>“</a:t>
          </a:r>
          <a:r>
            <a:rPr lang="en-US" sz="1600" b="1" dirty="0" smtClean="0">
              <a:solidFill>
                <a:srgbClr val="000000"/>
              </a:solidFill>
            </a:rPr>
            <a:t>Doing in God’s kingdom is always </a:t>
          </a:r>
          <a:r>
            <a:rPr lang="en-US" sz="1600" b="1" dirty="0" err="1" smtClean="0">
              <a:solidFill>
                <a:srgbClr val="000000"/>
              </a:solidFill>
            </a:rPr>
            <a:t>centred</a:t>
          </a:r>
          <a:r>
            <a:rPr lang="en-US" sz="1600" b="1" dirty="0" smtClean="0">
              <a:solidFill>
                <a:srgbClr val="000000"/>
              </a:solidFill>
            </a:rPr>
            <a:t> “on being.” </a:t>
          </a:r>
          <a:endParaRPr lang="en-US" sz="1600" b="1" dirty="0" smtClean="0">
            <a:solidFill>
              <a:srgbClr val="000000"/>
            </a:solidFill>
            <a:latin typeface="+mn-lt"/>
          </a:endParaRPr>
        </a:p>
      </dgm:t>
    </dgm:pt>
    <dgm:pt modelId="{B028B89C-7832-964D-B3EF-CCA4BDDEB9E2}" type="parTrans" cxnId="{DBED79DD-930C-734D-9348-97114C1C822E}">
      <dgm:prSet/>
      <dgm:spPr/>
      <dgm:t>
        <a:bodyPr/>
        <a:lstStyle/>
        <a:p>
          <a:endParaRPr lang="en-US"/>
        </a:p>
      </dgm:t>
    </dgm:pt>
    <dgm:pt modelId="{88FD442D-C06C-2B47-9F3C-2CC6DC5ED9BB}" type="sibTrans" cxnId="{DBED79DD-930C-734D-9348-97114C1C822E}">
      <dgm:prSet/>
      <dgm:spPr/>
      <dgm:t>
        <a:bodyPr/>
        <a:lstStyle/>
        <a:p>
          <a:endParaRPr lang="en-US"/>
        </a:p>
      </dgm:t>
    </dgm:pt>
    <dgm:pt modelId="{21E87617-0EC5-824B-9753-AE33B3DF9DE0}">
      <dgm:prSet phldrT="[Text]" custT="1"/>
      <dgm:spPr/>
      <dgm:t>
        <a:bodyPr/>
        <a:lstStyle/>
        <a:p>
          <a:endParaRPr lang="en-US" sz="1600" b="1" dirty="0">
            <a:solidFill>
              <a:srgbClr val="000000"/>
            </a:solidFill>
          </a:endParaRPr>
        </a:p>
      </dgm:t>
    </dgm:pt>
    <dgm:pt modelId="{5BE563F5-E284-3F4F-85EF-C87082334C3C}" type="parTrans" cxnId="{97CFAE38-E48F-D84B-B089-531A1DE20D64}">
      <dgm:prSet/>
      <dgm:spPr/>
      <dgm:t>
        <a:bodyPr/>
        <a:lstStyle/>
        <a:p>
          <a:endParaRPr lang="en-US"/>
        </a:p>
      </dgm:t>
    </dgm:pt>
    <dgm:pt modelId="{8C01B52F-0D28-C14A-B04C-348667C445A1}" type="sibTrans" cxnId="{97CFAE38-E48F-D84B-B089-531A1DE20D64}">
      <dgm:prSet/>
      <dgm:spPr/>
      <dgm:t>
        <a:bodyPr/>
        <a:lstStyle/>
        <a:p>
          <a:endParaRPr lang="en-US"/>
        </a:p>
      </dgm:t>
    </dgm:pt>
    <dgm:pt modelId="{20E4349C-12F1-6440-AF39-523E079F1281}">
      <dgm:prSet phldrT="[Text]" custT="1"/>
      <dgm:spPr/>
      <dgm:t>
        <a:bodyPr/>
        <a:lstStyle/>
        <a:p>
          <a:endParaRPr lang="en-US" sz="1600" b="1" dirty="0">
            <a:solidFill>
              <a:srgbClr val="000000"/>
            </a:solidFill>
          </a:endParaRPr>
        </a:p>
      </dgm:t>
    </dgm:pt>
    <dgm:pt modelId="{341D6DF9-3F16-024A-82C2-630FD13C0575}" type="parTrans" cxnId="{12DE2E36-9659-CC4E-9E9C-09ADCEED179B}">
      <dgm:prSet/>
      <dgm:spPr/>
      <dgm:t>
        <a:bodyPr/>
        <a:lstStyle/>
        <a:p>
          <a:endParaRPr lang="en-US"/>
        </a:p>
      </dgm:t>
    </dgm:pt>
    <dgm:pt modelId="{05FB6E09-E214-1943-ADD7-D13F4F8C2E08}" type="sibTrans" cxnId="{12DE2E36-9659-CC4E-9E9C-09ADCEED179B}">
      <dgm:prSet/>
      <dgm:spPr/>
      <dgm:t>
        <a:bodyPr/>
        <a:lstStyle/>
        <a:p>
          <a:endParaRPr lang="en-US"/>
        </a:p>
      </dgm:t>
    </dgm:pt>
    <dgm:pt modelId="{4CD4D33D-B7ED-A742-B127-0E0EB79CFA47}" type="pres">
      <dgm:prSet presAssocID="{2EF7F9DA-E1DA-8E46-B4CC-7B7915BECF93}" presName="cycle" presStyleCnt="0">
        <dgm:presLayoutVars>
          <dgm:dir/>
          <dgm:resizeHandles val="exact"/>
        </dgm:presLayoutVars>
      </dgm:prSet>
      <dgm:spPr/>
      <dgm:t>
        <a:bodyPr/>
        <a:lstStyle/>
        <a:p>
          <a:endParaRPr lang="en-US"/>
        </a:p>
      </dgm:t>
    </dgm:pt>
    <dgm:pt modelId="{0935BD4F-0612-1944-B339-D7A2E941C179}" type="pres">
      <dgm:prSet presAssocID="{9423E7EC-9CF3-B440-815F-EDF81C7D995E}" presName="node" presStyleLbl="node1" presStyleIdx="0" presStyleCnt="5" custScaleX="143237">
        <dgm:presLayoutVars>
          <dgm:bulletEnabled val="1"/>
        </dgm:presLayoutVars>
      </dgm:prSet>
      <dgm:spPr/>
      <dgm:t>
        <a:bodyPr/>
        <a:lstStyle/>
        <a:p>
          <a:endParaRPr lang="en-US"/>
        </a:p>
      </dgm:t>
    </dgm:pt>
    <dgm:pt modelId="{75A3C27F-282E-294D-A972-D0223B30E81C}" type="pres">
      <dgm:prSet presAssocID="{9423E7EC-9CF3-B440-815F-EDF81C7D995E}" presName="spNode" presStyleCnt="0"/>
      <dgm:spPr/>
    </dgm:pt>
    <dgm:pt modelId="{2704B56C-4EC0-E342-AC86-3885AAAB060E}" type="pres">
      <dgm:prSet presAssocID="{5C2009A3-0966-C24F-920A-AE16E4CE15CC}" presName="sibTrans" presStyleLbl="sibTrans1D1" presStyleIdx="0" presStyleCnt="5"/>
      <dgm:spPr/>
      <dgm:t>
        <a:bodyPr/>
        <a:lstStyle/>
        <a:p>
          <a:endParaRPr lang="en-US"/>
        </a:p>
      </dgm:t>
    </dgm:pt>
    <dgm:pt modelId="{4B1EB11D-8E9B-F448-9239-D80FE048810B}" type="pres">
      <dgm:prSet presAssocID="{1FB6CB59-4635-5441-8B8F-0166DB56446D}" presName="node" presStyleLbl="node1" presStyleIdx="1" presStyleCnt="5" custScaleX="115309">
        <dgm:presLayoutVars>
          <dgm:bulletEnabled val="1"/>
        </dgm:presLayoutVars>
      </dgm:prSet>
      <dgm:spPr/>
      <dgm:t>
        <a:bodyPr/>
        <a:lstStyle/>
        <a:p>
          <a:endParaRPr lang="en-US"/>
        </a:p>
      </dgm:t>
    </dgm:pt>
    <dgm:pt modelId="{90158319-97CD-304F-B1AA-250BB38C9E45}" type="pres">
      <dgm:prSet presAssocID="{1FB6CB59-4635-5441-8B8F-0166DB56446D}" presName="spNode" presStyleCnt="0"/>
      <dgm:spPr/>
    </dgm:pt>
    <dgm:pt modelId="{AEA62164-1046-E441-A9CF-909A1B0080B6}" type="pres">
      <dgm:prSet presAssocID="{09D0D5E9-EC8C-4441-9D9F-5CC92BBB0C5C}" presName="sibTrans" presStyleLbl="sibTrans1D1" presStyleIdx="1" presStyleCnt="5"/>
      <dgm:spPr/>
      <dgm:t>
        <a:bodyPr/>
        <a:lstStyle/>
        <a:p>
          <a:endParaRPr lang="en-US"/>
        </a:p>
      </dgm:t>
    </dgm:pt>
    <dgm:pt modelId="{3BB348AA-A678-0F45-8C71-A8EAD90CDFDA}" type="pres">
      <dgm:prSet presAssocID="{3BAE8EBA-7B27-7249-9508-70F42404AD02}" presName="node" presStyleLbl="node1" presStyleIdx="2" presStyleCnt="5" custScaleX="103422" custScaleY="95988">
        <dgm:presLayoutVars>
          <dgm:bulletEnabled val="1"/>
        </dgm:presLayoutVars>
      </dgm:prSet>
      <dgm:spPr/>
      <dgm:t>
        <a:bodyPr/>
        <a:lstStyle/>
        <a:p>
          <a:endParaRPr lang="en-US"/>
        </a:p>
      </dgm:t>
    </dgm:pt>
    <dgm:pt modelId="{A55C3691-1EC1-994A-839C-ADD7DDA0347F}" type="pres">
      <dgm:prSet presAssocID="{3BAE8EBA-7B27-7249-9508-70F42404AD02}" presName="spNode" presStyleCnt="0"/>
      <dgm:spPr/>
    </dgm:pt>
    <dgm:pt modelId="{28C4A454-34DD-D047-8E42-2C802B496815}" type="pres">
      <dgm:prSet presAssocID="{88FD442D-C06C-2B47-9F3C-2CC6DC5ED9BB}" presName="sibTrans" presStyleLbl="sibTrans1D1" presStyleIdx="2" presStyleCnt="5"/>
      <dgm:spPr/>
      <dgm:t>
        <a:bodyPr/>
        <a:lstStyle/>
        <a:p>
          <a:endParaRPr lang="en-US"/>
        </a:p>
      </dgm:t>
    </dgm:pt>
    <dgm:pt modelId="{5A7E38CE-A7BD-3148-B2B9-6B81B60B1200}" type="pres">
      <dgm:prSet presAssocID="{21E87617-0EC5-824B-9753-AE33B3DF9DE0}" presName="node" presStyleLbl="node1" presStyleIdx="3" presStyleCnt="5" custScaleX="102641" custScaleY="93150">
        <dgm:presLayoutVars>
          <dgm:bulletEnabled val="1"/>
        </dgm:presLayoutVars>
      </dgm:prSet>
      <dgm:spPr/>
      <dgm:t>
        <a:bodyPr/>
        <a:lstStyle/>
        <a:p>
          <a:endParaRPr lang="en-US"/>
        </a:p>
      </dgm:t>
    </dgm:pt>
    <dgm:pt modelId="{40A6BBBF-6B19-DB48-80B0-D2BE29F8BB5A}" type="pres">
      <dgm:prSet presAssocID="{21E87617-0EC5-824B-9753-AE33B3DF9DE0}" presName="spNode" presStyleCnt="0"/>
      <dgm:spPr/>
    </dgm:pt>
    <dgm:pt modelId="{3928E16B-C06F-5B4F-9350-FD0B33A36A5B}" type="pres">
      <dgm:prSet presAssocID="{8C01B52F-0D28-C14A-B04C-348667C445A1}" presName="sibTrans" presStyleLbl="sibTrans1D1" presStyleIdx="3" presStyleCnt="5"/>
      <dgm:spPr/>
      <dgm:t>
        <a:bodyPr/>
        <a:lstStyle/>
        <a:p>
          <a:endParaRPr lang="en-US"/>
        </a:p>
      </dgm:t>
    </dgm:pt>
    <dgm:pt modelId="{C5CA0C36-61E9-1147-9059-2F69F63F9D2C}" type="pres">
      <dgm:prSet presAssocID="{20E4349C-12F1-6440-AF39-523E079F1281}" presName="node" presStyleLbl="node1" presStyleIdx="4" presStyleCnt="5" custScaleX="101531">
        <dgm:presLayoutVars>
          <dgm:bulletEnabled val="1"/>
        </dgm:presLayoutVars>
      </dgm:prSet>
      <dgm:spPr/>
      <dgm:t>
        <a:bodyPr/>
        <a:lstStyle/>
        <a:p>
          <a:endParaRPr lang="en-US"/>
        </a:p>
      </dgm:t>
    </dgm:pt>
    <dgm:pt modelId="{AACD5BB6-FE8F-0140-81D8-77D13D487AF6}" type="pres">
      <dgm:prSet presAssocID="{20E4349C-12F1-6440-AF39-523E079F1281}" presName="spNode" presStyleCnt="0"/>
      <dgm:spPr/>
    </dgm:pt>
    <dgm:pt modelId="{DC430030-B72C-B443-AA00-7D4766A421DB}" type="pres">
      <dgm:prSet presAssocID="{05FB6E09-E214-1943-ADD7-D13F4F8C2E08}" presName="sibTrans" presStyleLbl="sibTrans1D1" presStyleIdx="4" presStyleCnt="5"/>
      <dgm:spPr/>
      <dgm:t>
        <a:bodyPr/>
        <a:lstStyle/>
        <a:p>
          <a:endParaRPr lang="en-US"/>
        </a:p>
      </dgm:t>
    </dgm:pt>
  </dgm:ptLst>
  <dgm:cxnLst>
    <dgm:cxn modelId="{12DE2E36-9659-CC4E-9E9C-09ADCEED179B}" srcId="{2EF7F9DA-E1DA-8E46-B4CC-7B7915BECF93}" destId="{20E4349C-12F1-6440-AF39-523E079F1281}" srcOrd="4" destOrd="0" parTransId="{341D6DF9-3F16-024A-82C2-630FD13C0575}" sibTransId="{05FB6E09-E214-1943-ADD7-D13F4F8C2E08}"/>
    <dgm:cxn modelId="{1CFC9B44-1480-FD47-924E-53B78A3A0F8F}" type="presOf" srcId="{21E87617-0EC5-824B-9753-AE33B3DF9DE0}" destId="{5A7E38CE-A7BD-3148-B2B9-6B81B60B1200}" srcOrd="0" destOrd="0" presId="urn:microsoft.com/office/officeart/2005/8/layout/cycle5"/>
    <dgm:cxn modelId="{4E9B6154-6B78-2245-8D78-11DBA60AB8C0}" type="presOf" srcId="{09D0D5E9-EC8C-4441-9D9F-5CC92BBB0C5C}" destId="{AEA62164-1046-E441-A9CF-909A1B0080B6}" srcOrd="0" destOrd="0" presId="urn:microsoft.com/office/officeart/2005/8/layout/cycle5"/>
    <dgm:cxn modelId="{62BE23A5-6768-904E-BF89-BF423B6823C4}" type="presOf" srcId="{3BAE8EBA-7B27-7249-9508-70F42404AD02}" destId="{3BB348AA-A678-0F45-8C71-A8EAD90CDFDA}" srcOrd="0" destOrd="0" presId="urn:microsoft.com/office/officeart/2005/8/layout/cycle5"/>
    <dgm:cxn modelId="{EB27241A-52F0-E64D-8894-8F1684945FDC}" type="presOf" srcId="{1FB6CB59-4635-5441-8B8F-0166DB56446D}" destId="{4B1EB11D-8E9B-F448-9239-D80FE048810B}" srcOrd="0" destOrd="0" presId="urn:microsoft.com/office/officeart/2005/8/layout/cycle5"/>
    <dgm:cxn modelId="{94018D98-F9BE-4240-AC55-0EBC47DA7FCA}" type="presOf" srcId="{5C2009A3-0966-C24F-920A-AE16E4CE15CC}" destId="{2704B56C-4EC0-E342-AC86-3885AAAB060E}" srcOrd="0" destOrd="0" presId="urn:microsoft.com/office/officeart/2005/8/layout/cycle5"/>
    <dgm:cxn modelId="{4E4EA5B5-D6B6-A843-9A8E-6F10B45523D3}" type="presOf" srcId="{2EF7F9DA-E1DA-8E46-B4CC-7B7915BECF93}" destId="{4CD4D33D-B7ED-A742-B127-0E0EB79CFA47}" srcOrd="0" destOrd="0" presId="urn:microsoft.com/office/officeart/2005/8/layout/cycle5"/>
    <dgm:cxn modelId="{0D4A282C-607B-4948-A760-E4067FC905E6}" type="presOf" srcId="{20E4349C-12F1-6440-AF39-523E079F1281}" destId="{C5CA0C36-61E9-1147-9059-2F69F63F9D2C}" srcOrd="0" destOrd="0" presId="urn:microsoft.com/office/officeart/2005/8/layout/cycle5"/>
    <dgm:cxn modelId="{DBED79DD-930C-734D-9348-97114C1C822E}" srcId="{2EF7F9DA-E1DA-8E46-B4CC-7B7915BECF93}" destId="{3BAE8EBA-7B27-7249-9508-70F42404AD02}" srcOrd="2" destOrd="0" parTransId="{B028B89C-7832-964D-B3EF-CCA4BDDEB9E2}" sibTransId="{88FD442D-C06C-2B47-9F3C-2CC6DC5ED9BB}"/>
    <dgm:cxn modelId="{E27F797A-A177-A54C-966E-EEA92CC074E5}" type="presOf" srcId="{88FD442D-C06C-2B47-9F3C-2CC6DC5ED9BB}" destId="{28C4A454-34DD-D047-8E42-2C802B496815}" srcOrd="0" destOrd="0" presId="urn:microsoft.com/office/officeart/2005/8/layout/cycle5"/>
    <dgm:cxn modelId="{93808CC3-0BD8-1545-8680-76F3C56D4DA9}" srcId="{2EF7F9DA-E1DA-8E46-B4CC-7B7915BECF93}" destId="{9423E7EC-9CF3-B440-815F-EDF81C7D995E}" srcOrd="0" destOrd="0" parTransId="{264EDFF9-5169-B34E-AFCD-BBFF2957384B}" sibTransId="{5C2009A3-0966-C24F-920A-AE16E4CE15CC}"/>
    <dgm:cxn modelId="{919B6183-AD29-2F42-B42E-C3D706E1589F}" srcId="{2EF7F9DA-E1DA-8E46-B4CC-7B7915BECF93}" destId="{1FB6CB59-4635-5441-8B8F-0166DB56446D}" srcOrd="1" destOrd="0" parTransId="{599A28DB-CBAA-0949-B080-400613478102}" sibTransId="{09D0D5E9-EC8C-4441-9D9F-5CC92BBB0C5C}"/>
    <dgm:cxn modelId="{97CFAE38-E48F-D84B-B089-531A1DE20D64}" srcId="{2EF7F9DA-E1DA-8E46-B4CC-7B7915BECF93}" destId="{21E87617-0EC5-824B-9753-AE33B3DF9DE0}" srcOrd="3" destOrd="0" parTransId="{5BE563F5-E284-3F4F-85EF-C87082334C3C}" sibTransId="{8C01B52F-0D28-C14A-B04C-348667C445A1}"/>
    <dgm:cxn modelId="{A94380F8-F390-C140-B03E-2E8A5894EACC}" type="presOf" srcId="{9423E7EC-9CF3-B440-815F-EDF81C7D995E}" destId="{0935BD4F-0612-1944-B339-D7A2E941C179}" srcOrd="0" destOrd="0" presId="urn:microsoft.com/office/officeart/2005/8/layout/cycle5"/>
    <dgm:cxn modelId="{31E3230E-2635-0C4B-999B-DCC6FB569969}" type="presOf" srcId="{05FB6E09-E214-1943-ADD7-D13F4F8C2E08}" destId="{DC430030-B72C-B443-AA00-7D4766A421DB}" srcOrd="0" destOrd="0" presId="urn:microsoft.com/office/officeart/2005/8/layout/cycle5"/>
    <dgm:cxn modelId="{C8231B48-3434-4E4F-87F2-647870911003}" type="presOf" srcId="{8C01B52F-0D28-C14A-B04C-348667C445A1}" destId="{3928E16B-C06F-5B4F-9350-FD0B33A36A5B}" srcOrd="0" destOrd="0" presId="urn:microsoft.com/office/officeart/2005/8/layout/cycle5"/>
    <dgm:cxn modelId="{4F61CCE8-D271-7948-A0F3-65ACB8D9D559}" type="presParOf" srcId="{4CD4D33D-B7ED-A742-B127-0E0EB79CFA47}" destId="{0935BD4F-0612-1944-B339-D7A2E941C179}" srcOrd="0" destOrd="0" presId="urn:microsoft.com/office/officeart/2005/8/layout/cycle5"/>
    <dgm:cxn modelId="{2A2FBCAC-F55E-1F44-AED0-5FBBC73C7A05}" type="presParOf" srcId="{4CD4D33D-B7ED-A742-B127-0E0EB79CFA47}" destId="{75A3C27F-282E-294D-A972-D0223B30E81C}" srcOrd="1" destOrd="0" presId="urn:microsoft.com/office/officeart/2005/8/layout/cycle5"/>
    <dgm:cxn modelId="{EE64593B-C81D-5749-B4CD-4B84645C50FA}" type="presParOf" srcId="{4CD4D33D-B7ED-A742-B127-0E0EB79CFA47}" destId="{2704B56C-4EC0-E342-AC86-3885AAAB060E}" srcOrd="2" destOrd="0" presId="urn:microsoft.com/office/officeart/2005/8/layout/cycle5"/>
    <dgm:cxn modelId="{0F9ABED9-1B60-494F-8B08-78D042AA9D14}" type="presParOf" srcId="{4CD4D33D-B7ED-A742-B127-0E0EB79CFA47}" destId="{4B1EB11D-8E9B-F448-9239-D80FE048810B}" srcOrd="3" destOrd="0" presId="urn:microsoft.com/office/officeart/2005/8/layout/cycle5"/>
    <dgm:cxn modelId="{B4406A0E-8C44-CA4D-AEC8-3B61E7167052}" type="presParOf" srcId="{4CD4D33D-B7ED-A742-B127-0E0EB79CFA47}" destId="{90158319-97CD-304F-B1AA-250BB38C9E45}" srcOrd="4" destOrd="0" presId="urn:microsoft.com/office/officeart/2005/8/layout/cycle5"/>
    <dgm:cxn modelId="{D18A250F-2795-0B40-8F7A-F512298C95E8}" type="presParOf" srcId="{4CD4D33D-B7ED-A742-B127-0E0EB79CFA47}" destId="{AEA62164-1046-E441-A9CF-909A1B0080B6}" srcOrd="5" destOrd="0" presId="urn:microsoft.com/office/officeart/2005/8/layout/cycle5"/>
    <dgm:cxn modelId="{E7209897-D287-A846-BBE8-5D6D462B0212}" type="presParOf" srcId="{4CD4D33D-B7ED-A742-B127-0E0EB79CFA47}" destId="{3BB348AA-A678-0F45-8C71-A8EAD90CDFDA}" srcOrd="6" destOrd="0" presId="urn:microsoft.com/office/officeart/2005/8/layout/cycle5"/>
    <dgm:cxn modelId="{25C5A191-971C-5649-837D-761833AE9970}" type="presParOf" srcId="{4CD4D33D-B7ED-A742-B127-0E0EB79CFA47}" destId="{A55C3691-1EC1-994A-839C-ADD7DDA0347F}" srcOrd="7" destOrd="0" presId="urn:microsoft.com/office/officeart/2005/8/layout/cycle5"/>
    <dgm:cxn modelId="{56D96E98-7559-8448-AF35-CB4E07865506}" type="presParOf" srcId="{4CD4D33D-B7ED-A742-B127-0E0EB79CFA47}" destId="{28C4A454-34DD-D047-8E42-2C802B496815}" srcOrd="8" destOrd="0" presId="urn:microsoft.com/office/officeart/2005/8/layout/cycle5"/>
    <dgm:cxn modelId="{A00E51EF-42BB-8E4F-BD59-DACD0C1C0C8B}" type="presParOf" srcId="{4CD4D33D-B7ED-A742-B127-0E0EB79CFA47}" destId="{5A7E38CE-A7BD-3148-B2B9-6B81B60B1200}" srcOrd="9" destOrd="0" presId="urn:microsoft.com/office/officeart/2005/8/layout/cycle5"/>
    <dgm:cxn modelId="{A8C3A699-83DA-614D-A3E8-01B1DB73D5F6}" type="presParOf" srcId="{4CD4D33D-B7ED-A742-B127-0E0EB79CFA47}" destId="{40A6BBBF-6B19-DB48-80B0-D2BE29F8BB5A}" srcOrd="10" destOrd="0" presId="urn:microsoft.com/office/officeart/2005/8/layout/cycle5"/>
    <dgm:cxn modelId="{C8A484D5-49AC-6E45-AFEF-C902159277CE}" type="presParOf" srcId="{4CD4D33D-B7ED-A742-B127-0E0EB79CFA47}" destId="{3928E16B-C06F-5B4F-9350-FD0B33A36A5B}" srcOrd="11" destOrd="0" presId="urn:microsoft.com/office/officeart/2005/8/layout/cycle5"/>
    <dgm:cxn modelId="{2505B98C-6147-C149-BEB9-4A5BD292F5D6}" type="presParOf" srcId="{4CD4D33D-B7ED-A742-B127-0E0EB79CFA47}" destId="{C5CA0C36-61E9-1147-9059-2F69F63F9D2C}" srcOrd="12" destOrd="0" presId="urn:microsoft.com/office/officeart/2005/8/layout/cycle5"/>
    <dgm:cxn modelId="{27CA906F-86EB-1B4C-93EC-94B63C0653D6}" type="presParOf" srcId="{4CD4D33D-B7ED-A742-B127-0E0EB79CFA47}" destId="{AACD5BB6-FE8F-0140-81D8-77D13D487AF6}" srcOrd="13" destOrd="0" presId="urn:microsoft.com/office/officeart/2005/8/layout/cycle5"/>
    <dgm:cxn modelId="{53ECCDA5-8BF9-E540-9DDD-FCF68B5A5584}" type="presParOf" srcId="{4CD4D33D-B7ED-A742-B127-0E0EB79CFA47}" destId="{DC430030-B72C-B443-AA00-7D4766A421DB}"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EF7F9DA-E1DA-8E46-B4CC-7B7915BECF93}" type="doc">
      <dgm:prSet loTypeId="urn:microsoft.com/office/officeart/2005/8/layout/cycle5" loCatId="cycle" qsTypeId="urn:microsoft.com/office/officeart/2005/8/quickstyle/simple4" qsCatId="simple" csTypeId="urn:microsoft.com/office/officeart/2005/8/colors/accent1_2" csCatId="accent1" phldr="1"/>
      <dgm:spPr/>
      <dgm:t>
        <a:bodyPr/>
        <a:lstStyle/>
        <a:p>
          <a:endParaRPr lang="en-US"/>
        </a:p>
      </dgm:t>
    </dgm:pt>
    <dgm:pt modelId="{9423E7EC-9CF3-B440-815F-EDF81C7D995E}">
      <dgm:prSet phldrT="[Text]" custT="1"/>
      <dgm:spPr/>
      <dgm:t>
        <a:bodyPr/>
        <a:lstStyle/>
        <a:p>
          <a:r>
            <a:rPr lang="en-US" sz="1600" b="1" dirty="0" smtClean="0">
              <a:solidFill>
                <a:srgbClr val="000000"/>
              </a:solidFill>
              <a:latin typeface="+mn-lt"/>
              <a:cs typeface="Cambria"/>
            </a:rPr>
            <a:t>Look carefully</a:t>
          </a:r>
        </a:p>
        <a:p>
          <a:r>
            <a:rPr lang="en-US" sz="1600" b="0" dirty="0" smtClean="0">
              <a:solidFill>
                <a:srgbClr val="000000"/>
              </a:solidFill>
              <a:latin typeface="+mn-lt"/>
              <a:cs typeface="Cambria"/>
            </a:rPr>
            <a:t>James 2:8;;</a:t>
          </a:r>
        </a:p>
        <a:p>
          <a:r>
            <a:rPr lang="en-US" sz="1600" b="0" dirty="0" smtClean="0">
              <a:solidFill>
                <a:srgbClr val="000000"/>
              </a:solidFill>
              <a:latin typeface="+mn-lt"/>
              <a:cs typeface="Cambria"/>
            </a:rPr>
            <a:t>Matthew 22:37-40</a:t>
          </a:r>
          <a:endParaRPr lang="en-US" sz="1400" b="1" dirty="0">
            <a:solidFill>
              <a:srgbClr val="000000"/>
            </a:solidFill>
            <a:latin typeface="+mn-lt"/>
            <a:cs typeface="Cambria"/>
          </a:endParaRPr>
        </a:p>
      </dgm:t>
    </dgm:pt>
    <dgm:pt modelId="{264EDFF9-5169-B34E-AFCD-BBFF2957384B}" type="parTrans" cxnId="{93808CC3-0BD8-1545-8680-76F3C56D4DA9}">
      <dgm:prSet/>
      <dgm:spPr/>
      <dgm:t>
        <a:bodyPr/>
        <a:lstStyle/>
        <a:p>
          <a:endParaRPr lang="en-US"/>
        </a:p>
      </dgm:t>
    </dgm:pt>
    <dgm:pt modelId="{5C2009A3-0966-C24F-920A-AE16E4CE15CC}" type="sibTrans" cxnId="{93808CC3-0BD8-1545-8680-76F3C56D4DA9}">
      <dgm:prSet/>
      <dgm:spPr/>
      <dgm:t>
        <a:bodyPr/>
        <a:lstStyle/>
        <a:p>
          <a:endParaRPr lang="en-US"/>
        </a:p>
      </dgm:t>
    </dgm:pt>
    <dgm:pt modelId="{1FB6CB59-4635-5441-8B8F-0166DB56446D}">
      <dgm:prSet phldrT="[Text]" custT="1"/>
      <dgm:spPr/>
      <dgm:t>
        <a:bodyPr/>
        <a:lstStyle/>
        <a:p>
          <a:r>
            <a:rPr lang="en-US" sz="1600" b="1" dirty="0" smtClean="0">
              <a:solidFill>
                <a:srgbClr val="000000"/>
              </a:solidFill>
            </a:rPr>
            <a:t>Sets you free</a:t>
          </a:r>
        </a:p>
        <a:p>
          <a:r>
            <a:rPr lang="en-US" sz="1600" dirty="0" smtClean="0">
              <a:solidFill>
                <a:srgbClr val="000000"/>
              </a:solidFill>
            </a:rPr>
            <a:t>John 8:32 Ps.139</a:t>
          </a:r>
        </a:p>
        <a:p>
          <a:r>
            <a:rPr lang="en-US" sz="1600" dirty="0" smtClean="0">
              <a:solidFill>
                <a:srgbClr val="000000"/>
              </a:solidFill>
            </a:rPr>
            <a:t>Jenny C</a:t>
          </a:r>
          <a:endParaRPr lang="en-US" sz="1400" dirty="0">
            <a:solidFill>
              <a:srgbClr val="000000"/>
            </a:solidFill>
          </a:endParaRPr>
        </a:p>
      </dgm:t>
    </dgm:pt>
    <dgm:pt modelId="{599A28DB-CBAA-0949-B080-400613478102}" type="parTrans" cxnId="{919B6183-AD29-2F42-B42E-C3D706E1589F}">
      <dgm:prSet/>
      <dgm:spPr/>
      <dgm:t>
        <a:bodyPr/>
        <a:lstStyle/>
        <a:p>
          <a:endParaRPr lang="en-US"/>
        </a:p>
      </dgm:t>
    </dgm:pt>
    <dgm:pt modelId="{09D0D5E9-EC8C-4441-9D9F-5CC92BBB0C5C}" type="sibTrans" cxnId="{919B6183-AD29-2F42-B42E-C3D706E1589F}">
      <dgm:prSet/>
      <dgm:spPr/>
      <dgm:t>
        <a:bodyPr/>
        <a:lstStyle/>
        <a:p>
          <a:endParaRPr lang="en-US"/>
        </a:p>
      </dgm:t>
    </dgm:pt>
    <dgm:pt modelId="{3BAE8EBA-7B27-7249-9508-70F42404AD02}">
      <dgm:prSet phldrT="[Text]" custT="1"/>
      <dgm:spPr/>
      <dgm:t>
        <a:bodyPr/>
        <a:lstStyle/>
        <a:p>
          <a:r>
            <a:rPr lang="en-US" sz="1600" dirty="0" smtClean="0">
              <a:solidFill>
                <a:srgbClr val="000000"/>
              </a:solidFill>
            </a:rPr>
            <a:t>“</a:t>
          </a:r>
          <a:r>
            <a:rPr lang="en-US" sz="1600" b="1" dirty="0" smtClean="0">
              <a:solidFill>
                <a:srgbClr val="000000"/>
              </a:solidFill>
            </a:rPr>
            <a:t>Doing in God’s kingdom is always </a:t>
          </a:r>
          <a:r>
            <a:rPr lang="en-US" sz="1600" b="1" dirty="0" err="1" smtClean="0">
              <a:solidFill>
                <a:srgbClr val="000000"/>
              </a:solidFill>
            </a:rPr>
            <a:t>centred</a:t>
          </a:r>
          <a:r>
            <a:rPr lang="en-US" sz="1600" b="1" dirty="0" smtClean="0">
              <a:solidFill>
                <a:srgbClr val="000000"/>
              </a:solidFill>
            </a:rPr>
            <a:t> “on being.” </a:t>
          </a:r>
          <a:endParaRPr lang="en-US" sz="1600" b="1" dirty="0" smtClean="0">
            <a:solidFill>
              <a:srgbClr val="000000"/>
            </a:solidFill>
            <a:latin typeface="+mn-lt"/>
          </a:endParaRPr>
        </a:p>
      </dgm:t>
    </dgm:pt>
    <dgm:pt modelId="{B028B89C-7832-964D-B3EF-CCA4BDDEB9E2}" type="parTrans" cxnId="{DBED79DD-930C-734D-9348-97114C1C822E}">
      <dgm:prSet/>
      <dgm:spPr/>
      <dgm:t>
        <a:bodyPr/>
        <a:lstStyle/>
        <a:p>
          <a:endParaRPr lang="en-US"/>
        </a:p>
      </dgm:t>
    </dgm:pt>
    <dgm:pt modelId="{88FD442D-C06C-2B47-9F3C-2CC6DC5ED9BB}" type="sibTrans" cxnId="{DBED79DD-930C-734D-9348-97114C1C822E}">
      <dgm:prSet/>
      <dgm:spPr/>
      <dgm:t>
        <a:bodyPr/>
        <a:lstStyle/>
        <a:p>
          <a:endParaRPr lang="en-US"/>
        </a:p>
      </dgm:t>
    </dgm:pt>
    <dgm:pt modelId="{21E87617-0EC5-824B-9753-AE33B3DF9DE0}">
      <dgm:prSet phldrT="[Text]" custT="1"/>
      <dgm:spPr/>
      <dgm:t>
        <a:bodyPr/>
        <a:lstStyle/>
        <a:p>
          <a:r>
            <a:rPr lang="en-US" sz="1600" b="1" dirty="0" smtClean="0">
              <a:solidFill>
                <a:srgbClr val="000000"/>
              </a:solidFill>
            </a:rPr>
            <a:t>Don’t forget.</a:t>
          </a:r>
        </a:p>
        <a:p>
          <a:r>
            <a:rPr lang="en-US" sz="1400" b="0" dirty="0" smtClean="0">
              <a:solidFill>
                <a:srgbClr val="000000"/>
              </a:solidFill>
            </a:rPr>
            <a:t>Betsy C</a:t>
          </a:r>
        </a:p>
      </dgm:t>
    </dgm:pt>
    <dgm:pt modelId="{5BE563F5-E284-3F4F-85EF-C87082334C3C}" type="parTrans" cxnId="{97CFAE38-E48F-D84B-B089-531A1DE20D64}">
      <dgm:prSet/>
      <dgm:spPr/>
      <dgm:t>
        <a:bodyPr/>
        <a:lstStyle/>
        <a:p>
          <a:endParaRPr lang="en-US"/>
        </a:p>
      </dgm:t>
    </dgm:pt>
    <dgm:pt modelId="{8C01B52F-0D28-C14A-B04C-348667C445A1}" type="sibTrans" cxnId="{97CFAE38-E48F-D84B-B089-531A1DE20D64}">
      <dgm:prSet/>
      <dgm:spPr/>
      <dgm:t>
        <a:bodyPr/>
        <a:lstStyle/>
        <a:p>
          <a:endParaRPr lang="en-US"/>
        </a:p>
      </dgm:t>
    </dgm:pt>
    <dgm:pt modelId="{20E4349C-12F1-6440-AF39-523E079F1281}">
      <dgm:prSet phldrT="[Text]" custT="1"/>
      <dgm:spPr/>
      <dgm:t>
        <a:bodyPr/>
        <a:lstStyle/>
        <a:p>
          <a:endParaRPr lang="en-US" sz="1600" b="1" dirty="0">
            <a:solidFill>
              <a:srgbClr val="000000"/>
            </a:solidFill>
          </a:endParaRPr>
        </a:p>
      </dgm:t>
    </dgm:pt>
    <dgm:pt modelId="{341D6DF9-3F16-024A-82C2-630FD13C0575}" type="parTrans" cxnId="{12DE2E36-9659-CC4E-9E9C-09ADCEED179B}">
      <dgm:prSet/>
      <dgm:spPr/>
      <dgm:t>
        <a:bodyPr/>
        <a:lstStyle/>
        <a:p>
          <a:endParaRPr lang="en-US"/>
        </a:p>
      </dgm:t>
    </dgm:pt>
    <dgm:pt modelId="{05FB6E09-E214-1943-ADD7-D13F4F8C2E08}" type="sibTrans" cxnId="{12DE2E36-9659-CC4E-9E9C-09ADCEED179B}">
      <dgm:prSet/>
      <dgm:spPr/>
      <dgm:t>
        <a:bodyPr/>
        <a:lstStyle/>
        <a:p>
          <a:endParaRPr lang="en-US"/>
        </a:p>
      </dgm:t>
    </dgm:pt>
    <dgm:pt modelId="{4CD4D33D-B7ED-A742-B127-0E0EB79CFA47}" type="pres">
      <dgm:prSet presAssocID="{2EF7F9DA-E1DA-8E46-B4CC-7B7915BECF93}" presName="cycle" presStyleCnt="0">
        <dgm:presLayoutVars>
          <dgm:dir/>
          <dgm:resizeHandles val="exact"/>
        </dgm:presLayoutVars>
      </dgm:prSet>
      <dgm:spPr/>
      <dgm:t>
        <a:bodyPr/>
        <a:lstStyle/>
        <a:p>
          <a:endParaRPr lang="en-US"/>
        </a:p>
      </dgm:t>
    </dgm:pt>
    <dgm:pt modelId="{0935BD4F-0612-1944-B339-D7A2E941C179}" type="pres">
      <dgm:prSet presAssocID="{9423E7EC-9CF3-B440-815F-EDF81C7D995E}" presName="node" presStyleLbl="node1" presStyleIdx="0" presStyleCnt="5" custScaleX="143237">
        <dgm:presLayoutVars>
          <dgm:bulletEnabled val="1"/>
        </dgm:presLayoutVars>
      </dgm:prSet>
      <dgm:spPr/>
      <dgm:t>
        <a:bodyPr/>
        <a:lstStyle/>
        <a:p>
          <a:endParaRPr lang="en-US"/>
        </a:p>
      </dgm:t>
    </dgm:pt>
    <dgm:pt modelId="{75A3C27F-282E-294D-A972-D0223B30E81C}" type="pres">
      <dgm:prSet presAssocID="{9423E7EC-9CF3-B440-815F-EDF81C7D995E}" presName="spNode" presStyleCnt="0"/>
      <dgm:spPr/>
    </dgm:pt>
    <dgm:pt modelId="{2704B56C-4EC0-E342-AC86-3885AAAB060E}" type="pres">
      <dgm:prSet presAssocID="{5C2009A3-0966-C24F-920A-AE16E4CE15CC}" presName="sibTrans" presStyleLbl="sibTrans1D1" presStyleIdx="0" presStyleCnt="5"/>
      <dgm:spPr/>
      <dgm:t>
        <a:bodyPr/>
        <a:lstStyle/>
        <a:p>
          <a:endParaRPr lang="en-US"/>
        </a:p>
      </dgm:t>
    </dgm:pt>
    <dgm:pt modelId="{4B1EB11D-8E9B-F448-9239-D80FE048810B}" type="pres">
      <dgm:prSet presAssocID="{1FB6CB59-4635-5441-8B8F-0166DB56446D}" presName="node" presStyleLbl="node1" presStyleIdx="1" presStyleCnt="5" custScaleX="115309">
        <dgm:presLayoutVars>
          <dgm:bulletEnabled val="1"/>
        </dgm:presLayoutVars>
      </dgm:prSet>
      <dgm:spPr/>
      <dgm:t>
        <a:bodyPr/>
        <a:lstStyle/>
        <a:p>
          <a:endParaRPr lang="en-US"/>
        </a:p>
      </dgm:t>
    </dgm:pt>
    <dgm:pt modelId="{90158319-97CD-304F-B1AA-250BB38C9E45}" type="pres">
      <dgm:prSet presAssocID="{1FB6CB59-4635-5441-8B8F-0166DB56446D}" presName="spNode" presStyleCnt="0"/>
      <dgm:spPr/>
    </dgm:pt>
    <dgm:pt modelId="{AEA62164-1046-E441-A9CF-909A1B0080B6}" type="pres">
      <dgm:prSet presAssocID="{09D0D5E9-EC8C-4441-9D9F-5CC92BBB0C5C}" presName="sibTrans" presStyleLbl="sibTrans1D1" presStyleIdx="1" presStyleCnt="5"/>
      <dgm:spPr/>
      <dgm:t>
        <a:bodyPr/>
        <a:lstStyle/>
        <a:p>
          <a:endParaRPr lang="en-US"/>
        </a:p>
      </dgm:t>
    </dgm:pt>
    <dgm:pt modelId="{3BB348AA-A678-0F45-8C71-A8EAD90CDFDA}" type="pres">
      <dgm:prSet presAssocID="{3BAE8EBA-7B27-7249-9508-70F42404AD02}" presName="node" presStyleLbl="node1" presStyleIdx="2" presStyleCnt="5" custScaleX="103422" custScaleY="129757">
        <dgm:presLayoutVars>
          <dgm:bulletEnabled val="1"/>
        </dgm:presLayoutVars>
      </dgm:prSet>
      <dgm:spPr/>
      <dgm:t>
        <a:bodyPr/>
        <a:lstStyle/>
        <a:p>
          <a:endParaRPr lang="en-US"/>
        </a:p>
      </dgm:t>
    </dgm:pt>
    <dgm:pt modelId="{A55C3691-1EC1-994A-839C-ADD7DDA0347F}" type="pres">
      <dgm:prSet presAssocID="{3BAE8EBA-7B27-7249-9508-70F42404AD02}" presName="spNode" presStyleCnt="0"/>
      <dgm:spPr/>
    </dgm:pt>
    <dgm:pt modelId="{28C4A454-34DD-D047-8E42-2C802B496815}" type="pres">
      <dgm:prSet presAssocID="{88FD442D-C06C-2B47-9F3C-2CC6DC5ED9BB}" presName="sibTrans" presStyleLbl="sibTrans1D1" presStyleIdx="2" presStyleCnt="5"/>
      <dgm:spPr/>
      <dgm:t>
        <a:bodyPr/>
        <a:lstStyle/>
        <a:p>
          <a:endParaRPr lang="en-US"/>
        </a:p>
      </dgm:t>
    </dgm:pt>
    <dgm:pt modelId="{5A7E38CE-A7BD-3148-B2B9-6B81B60B1200}" type="pres">
      <dgm:prSet presAssocID="{21E87617-0EC5-824B-9753-AE33B3DF9DE0}" presName="node" presStyleLbl="node1" presStyleIdx="3" presStyleCnt="5" custScaleX="145076" custScaleY="145429">
        <dgm:presLayoutVars>
          <dgm:bulletEnabled val="1"/>
        </dgm:presLayoutVars>
      </dgm:prSet>
      <dgm:spPr/>
      <dgm:t>
        <a:bodyPr/>
        <a:lstStyle/>
        <a:p>
          <a:endParaRPr lang="en-US"/>
        </a:p>
      </dgm:t>
    </dgm:pt>
    <dgm:pt modelId="{40A6BBBF-6B19-DB48-80B0-D2BE29F8BB5A}" type="pres">
      <dgm:prSet presAssocID="{21E87617-0EC5-824B-9753-AE33B3DF9DE0}" presName="spNode" presStyleCnt="0"/>
      <dgm:spPr/>
    </dgm:pt>
    <dgm:pt modelId="{3928E16B-C06F-5B4F-9350-FD0B33A36A5B}" type="pres">
      <dgm:prSet presAssocID="{8C01B52F-0D28-C14A-B04C-348667C445A1}" presName="sibTrans" presStyleLbl="sibTrans1D1" presStyleIdx="3" presStyleCnt="5"/>
      <dgm:spPr/>
      <dgm:t>
        <a:bodyPr/>
        <a:lstStyle/>
        <a:p>
          <a:endParaRPr lang="en-US"/>
        </a:p>
      </dgm:t>
    </dgm:pt>
    <dgm:pt modelId="{C5CA0C36-61E9-1147-9059-2F69F63F9D2C}" type="pres">
      <dgm:prSet presAssocID="{20E4349C-12F1-6440-AF39-523E079F1281}" presName="node" presStyleLbl="node1" presStyleIdx="4" presStyleCnt="5" custScaleX="101531">
        <dgm:presLayoutVars>
          <dgm:bulletEnabled val="1"/>
        </dgm:presLayoutVars>
      </dgm:prSet>
      <dgm:spPr/>
      <dgm:t>
        <a:bodyPr/>
        <a:lstStyle/>
        <a:p>
          <a:endParaRPr lang="en-US"/>
        </a:p>
      </dgm:t>
    </dgm:pt>
    <dgm:pt modelId="{AACD5BB6-FE8F-0140-81D8-77D13D487AF6}" type="pres">
      <dgm:prSet presAssocID="{20E4349C-12F1-6440-AF39-523E079F1281}" presName="spNode" presStyleCnt="0"/>
      <dgm:spPr/>
    </dgm:pt>
    <dgm:pt modelId="{DC430030-B72C-B443-AA00-7D4766A421DB}" type="pres">
      <dgm:prSet presAssocID="{05FB6E09-E214-1943-ADD7-D13F4F8C2E08}" presName="sibTrans" presStyleLbl="sibTrans1D1" presStyleIdx="4" presStyleCnt="5"/>
      <dgm:spPr/>
      <dgm:t>
        <a:bodyPr/>
        <a:lstStyle/>
        <a:p>
          <a:endParaRPr lang="en-US"/>
        </a:p>
      </dgm:t>
    </dgm:pt>
  </dgm:ptLst>
  <dgm:cxnLst>
    <dgm:cxn modelId="{12DE2E36-9659-CC4E-9E9C-09ADCEED179B}" srcId="{2EF7F9DA-E1DA-8E46-B4CC-7B7915BECF93}" destId="{20E4349C-12F1-6440-AF39-523E079F1281}" srcOrd="4" destOrd="0" parTransId="{341D6DF9-3F16-024A-82C2-630FD13C0575}" sibTransId="{05FB6E09-E214-1943-ADD7-D13F4F8C2E08}"/>
    <dgm:cxn modelId="{70B85FDC-835A-C94A-8D76-095EFCAA2669}" type="presOf" srcId="{88FD442D-C06C-2B47-9F3C-2CC6DC5ED9BB}" destId="{28C4A454-34DD-D047-8E42-2C802B496815}" srcOrd="0" destOrd="0" presId="urn:microsoft.com/office/officeart/2005/8/layout/cycle5"/>
    <dgm:cxn modelId="{AF573828-593E-3146-A61F-6A2203ED08E7}" type="presOf" srcId="{20E4349C-12F1-6440-AF39-523E079F1281}" destId="{C5CA0C36-61E9-1147-9059-2F69F63F9D2C}" srcOrd="0" destOrd="0" presId="urn:microsoft.com/office/officeart/2005/8/layout/cycle5"/>
    <dgm:cxn modelId="{7002058A-7761-E944-99D0-4B45A853CD6B}" type="presOf" srcId="{9423E7EC-9CF3-B440-815F-EDF81C7D995E}" destId="{0935BD4F-0612-1944-B339-D7A2E941C179}" srcOrd="0" destOrd="0" presId="urn:microsoft.com/office/officeart/2005/8/layout/cycle5"/>
    <dgm:cxn modelId="{0421B980-9A96-BB44-8ABC-FC57BA18C37A}" type="presOf" srcId="{8C01B52F-0D28-C14A-B04C-348667C445A1}" destId="{3928E16B-C06F-5B4F-9350-FD0B33A36A5B}" srcOrd="0" destOrd="0" presId="urn:microsoft.com/office/officeart/2005/8/layout/cycle5"/>
    <dgm:cxn modelId="{DBED79DD-930C-734D-9348-97114C1C822E}" srcId="{2EF7F9DA-E1DA-8E46-B4CC-7B7915BECF93}" destId="{3BAE8EBA-7B27-7249-9508-70F42404AD02}" srcOrd="2" destOrd="0" parTransId="{B028B89C-7832-964D-B3EF-CCA4BDDEB9E2}" sibTransId="{88FD442D-C06C-2B47-9F3C-2CC6DC5ED9BB}"/>
    <dgm:cxn modelId="{93808CC3-0BD8-1545-8680-76F3C56D4DA9}" srcId="{2EF7F9DA-E1DA-8E46-B4CC-7B7915BECF93}" destId="{9423E7EC-9CF3-B440-815F-EDF81C7D995E}" srcOrd="0" destOrd="0" parTransId="{264EDFF9-5169-B34E-AFCD-BBFF2957384B}" sibTransId="{5C2009A3-0966-C24F-920A-AE16E4CE15CC}"/>
    <dgm:cxn modelId="{81EC389F-61FF-BE49-9AE0-AEE8D5336796}" type="presOf" srcId="{3BAE8EBA-7B27-7249-9508-70F42404AD02}" destId="{3BB348AA-A678-0F45-8C71-A8EAD90CDFDA}" srcOrd="0" destOrd="0" presId="urn:microsoft.com/office/officeart/2005/8/layout/cycle5"/>
    <dgm:cxn modelId="{919B6183-AD29-2F42-B42E-C3D706E1589F}" srcId="{2EF7F9DA-E1DA-8E46-B4CC-7B7915BECF93}" destId="{1FB6CB59-4635-5441-8B8F-0166DB56446D}" srcOrd="1" destOrd="0" parTransId="{599A28DB-CBAA-0949-B080-400613478102}" sibTransId="{09D0D5E9-EC8C-4441-9D9F-5CC92BBB0C5C}"/>
    <dgm:cxn modelId="{97CFAE38-E48F-D84B-B089-531A1DE20D64}" srcId="{2EF7F9DA-E1DA-8E46-B4CC-7B7915BECF93}" destId="{21E87617-0EC5-824B-9753-AE33B3DF9DE0}" srcOrd="3" destOrd="0" parTransId="{5BE563F5-E284-3F4F-85EF-C87082334C3C}" sibTransId="{8C01B52F-0D28-C14A-B04C-348667C445A1}"/>
    <dgm:cxn modelId="{453877D5-DD17-8549-A54E-80478B9C8AE2}" type="presOf" srcId="{21E87617-0EC5-824B-9753-AE33B3DF9DE0}" destId="{5A7E38CE-A7BD-3148-B2B9-6B81B60B1200}" srcOrd="0" destOrd="0" presId="urn:microsoft.com/office/officeart/2005/8/layout/cycle5"/>
    <dgm:cxn modelId="{9858BE3E-C57C-B245-9174-C9687D38E913}" type="presOf" srcId="{1FB6CB59-4635-5441-8B8F-0166DB56446D}" destId="{4B1EB11D-8E9B-F448-9239-D80FE048810B}" srcOrd="0" destOrd="0" presId="urn:microsoft.com/office/officeart/2005/8/layout/cycle5"/>
    <dgm:cxn modelId="{00B0EEB8-9757-834E-8EED-1469B8B480C8}" type="presOf" srcId="{09D0D5E9-EC8C-4441-9D9F-5CC92BBB0C5C}" destId="{AEA62164-1046-E441-A9CF-909A1B0080B6}" srcOrd="0" destOrd="0" presId="urn:microsoft.com/office/officeart/2005/8/layout/cycle5"/>
    <dgm:cxn modelId="{DF7EC13E-61B9-A945-9639-9EFA152CC052}" type="presOf" srcId="{2EF7F9DA-E1DA-8E46-B4CC-7B7915BECF93}" destId="{4CD4D33D-B7ED-A742-B127-0E0EB79CFA47}" srcOrd="0" destOrd="0" presId="urn:microsoft.com/office/officeart/2005/8/layout/cycle5"/>
    <dgm:cxn modelId="{25D4372B-AED1-6343-BFFB-0C8A4715331F}" type="presOf" srcId="{05FB6E09-E214-1943-ADD7-D13F4F8C2E08}" destId="{DC430030-B72C-B443-AA00-7D4766A421DB}" srcOrd="0" destOrd="0" presId="urn:microsoft.com/office/officeart/2005/8/layout/cycle5"/>
    <dgm:cxn modelId="{2F48CE9B-8FA2-EF4A-A966-2726E773413E}" type="presOf" srcId="{5C2009A3-0966-C24F-920A-AE16E4CE15CC}" destId="{2704B56C-4EC0-E342-AC86-3885AAAB060E}" srcOrd="0" destOrd="0" presId="urn:microsoft.com/office/officeart/2005/8/layout/cycle5"/>
    <dgm:cxn modelId="{592A733B-45CC-8343-9A96-E76DB3B9FF59}" type="presParOf" srcId="{4CD4D33D-B7ED-A742-B127-0E0EB79CFA47}" destId="{0935BD4F-0612-1944-B339-D7A2E941C179}" srcOrd="0" destOrd="0" presId="urn:microsoft.com/office/officeart/2005/8/layout/cycle5"/>
    <dgm:cxn modelId="{0A9CD0F9-C47C-484A-AFED-4E9BF88E0DC8}" type="presParOf" srcId="{4CD4D33D-B7ED-A742-B127-0E0EB79CFA47}" destId="{75A3C27F-282E-294D-A972-D0223B30E81C}" srcOrd="1" destOrd="0" presId="urn:microsoft.com/office/officeart/2005/8/layout/cycle5"/>
    <dgm:cxn modelId="{2F0BF5B1-C9CD-BF4E-B485-93EE82F73262}" type="presParOf" srcId="{4CD4D33D-B7ED-A742-B127-0E0EB79CFA47}" destId="{2704B56C-4EC0-E342-AC86-3885AAAB060E}" srcOrd="2" destOrd="0" presId="urn:microsoft.com/office/officeart/2005/8/layout/cycle5"/>
    <dgm:cxn modelId="{DF8E4427-371A-E141-90E6-18058D6EBCD3}" type="presParOf" srcId="{4CD4D33D-B7ED-A742-B127-0E0EB79CFA47}" destId="{4B1EB11D-8E9B-F448-9239-D80FE048810B}" srcOrd="3" destOrd="0" presId="urn:microsoft.com/office/officeart/2005/8/layout/cycle5"/>
    <dgm:cxn modelId="{88C31B73-F3CA-8C4B-A331-31153935FE86}" type="presParOf" srcId="{4CD4D33D-B7ED-A742-B127-0E0EB79CFA47}" destId="{90158319-97CD-304F-B1AA-250BB38C9E45}" srcOrd="4" destOrd="0" presId="urn:microsoft.com/office/officeart/2005/8/layout/cycle5"/>
    <dgm:cxn modelId="{EAD8C74D-7819-9242-B2CF-13DF271FA107}" type="presParOf" srcId="{4CD4D33D-B7ED-A742-B127-0E0EB79CFA47}" destId="{AEA62164-1046-E441-A9CF-909A1B0080B6}" srcOrd="5" destOrd="0" presId="urn:microsoft.com/office/officeart/2005/8/layout/cycle5"/>
    <dgm:cxn modelId="{B7598D1C-03BD-CF40-A9F8-B9F1D470E52E}" type="presParOf" srcId="{4CD4D33D-B7ED-A742-B127-0E0EB79CFA47}" destId="{3BB348AA-A678-0F45-8C71-A8EAD90CDFDA}" srcOrd="6" destOrd="0" presId="urn:microsoft.com/office/officeart/2005/8/layout/cycle5"/>
    <dgm:cxn modelId="{0644106C-E8F2-C24D-8A73-F57E41E10071}" type="presParOf" srcId="{4CD4D33D-B7ED-A742-B127-0E0EB79CFA47}" destId="{A55C3691-1EC1-994A-839C-ADD7DDA0347F}" srcOrd="7" destOrd="0" presId="urn:microsoft.com/office/officeart/2005/8/layout/cycle5"/>
    <dgm:cxn modelId="{46E34650-D5F0-454C-920F-707B02E8ECAE}" type="presParOf" srcId="{4CD4D33D-B7ED-A742-B127-0E0EB79CFA47}" destId="{28C4A454-34DD-D047-8E42-2C802B496815}" srcOrd="8" destOrd="0" presId="urn:microsoft.com/office/officeart/2005/8/layout/cycle5"/>
    <dgm:cxn modelId="{7452349A-5CD3-3E42-9987-121929A8F4CD}" type="presParOf" srcId="{4CD4D33D-B7ED-A742-B127-0E0EB79CFA47}" destId="{5A7E38CE-A7BD-3148-B2B9-6B81B60B1200}" srcOrd="9" destOrd="0" presId="urn:microsoft.com/office/officeart/2005/8/layout/cycle5"/>
    <dgm:cxn modelId="{9B9B2642-FDF7-8546-B9FE-5AE085FFE290}" type="presParOf" srcId="{4CD4D33D-B7ED-A742-B127-0E0EB79CFA47}" destId="{40A6BBBF-6B19-DB48-80B0-D2BE29F8BB5A}" srcOrd="10" destOrd="0" presId="urn:microsoft.com/office/officeart/2005/8/layout/cycle5"/>
    <dgm:cxn modelId="{27825AAC-016F-6E47-AC0B-EE409BDE5308}" type="presParOf" srcId="{4CD4D33D-B7ED-A742-B127-0E0EB79CFA47}" destId="{3928E16B-C06F-5B4F-9350-FD0B33A36A5B}" srcOrd="11" destOrd="0" presId="urn:microsoft.com/office/officeart/2005/8/layout/cycle5"/>
    <dgm:cxn modelId="{96229AB3-F80D-A845-B1B4-86E236B4C8AC}" type="presParOf" srcId="{4CD4D33D-B7ED-A742-B127-0E0EB79CFA47}" destId="{C5CA0C36-61E9-1147-9059-2F69F63F9D2C}" srcOrd="12" destOrd="0" presId="urn:microsoft.com/office/officeart/2005/8/layout/cycle5"/>
    <dgm:cxn modelId="{FAC193C1-B277-0F41-8353-1E331170CBBD}" type="presParOf" srcId="{4CD4D33D-B7ED-A742-B127-0E0EB79CFA47}" destId="{AACD5BB6-FE8F-0140-81D8-77D13D487AF6}" srcOrd="13" destOrd="0" presId="urn:microsoft.com/office/officeart/2005/8/layout/cycle5"/>
    <dgm:cxn modelId="{2F22C37C-306B-E245-B3A5-3FB8635F85D1}" type="presParOf" srcId="{4CD4D33D-B7ED-A742-B127-0E0EB79CFA47}" destId="{DC430030-B72C-B443-AA00-7D4766A421DB}"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F7F9DA-E1DA-8E46-B4CC-7B7915BECF93}" type="doc">
      <dgm:prSet loTypeId="urn:microsoft.com/office/officeart/2005/8/layout/cycle5" loCatId="cycle" qsTypeId="urn:microsoft.com/office/officeart/2005/8/quickstyle/simple4" qsCatId="simple" csTypeId="urn:microsoft.com/office/officeart/2005/8/colors/accent1_2" csCatId="accent1" phldr="1"/>
      <dgm:spPr/>
      <dgm:t>
        <a:bodyPr/>
        <a:lstStyle/>
        <a:p>
          <a:endParaRPr lang="en-US"/>
        </a:p>
      </dgm:t>
    </dgm:pt>
    <dgm:pt modelId="{9423E7EC-9CF3-B440-815F-EDF81C7D995E}">
      <dgm:prSet phldrT="[Text]" custT="1"/>
      <dgm:spPr/>
      <dgm:t>
        <a:bodyPr/>
        <a:lstStyle/>
        <a:p>
          <a:r>
            <a:rPr lang="en-US" sz="1600" b="1" dirty="0" smtClean="0">
              <a:solidFill>
                <a:srgbClr val="000000"/>
              </a:solidFill>
              <a:latin typeface="+mn-lt"/>
              <a:cs typeface="Cambria"/>
            </a:rPr>
            <a:t>Look carefully</a:t>
          </a:r>
        </a:p>
        <a:p>
          <a:r>
            <a:rPr lang="en-US" sz="1600" b="0" dirty="0" smtClean="0">
              <a:solidFill>
                <a:srgbClr val="000000"/>
              </a:solidFill>
              <a:latin typeface="+mn-lt"/>
              <a:cs typeface="Cambria"/>
            </a:rPr>
            <a:t>James 2:8;</a:t>
          </a:r>
        </a:p>
        <a:p>
          <a:r>
            <a:rPr lang="en-US" sz="1600" b="0" dirty="0" smtClean="0">
              <a:solidFill>
                <a:srgbClr val="000000"/>
              </a:solidFill>
              <a:latin typeface="+mn-lt"/>
              <a:cs typeface="Cambria"/>
            </a:rPr>
            <a:t>Matthew 22:37-40</a:t>
          </a:r>
          <a:endParaRPr lang="en-US" sz="1400" b="1" dirty="0">
            <a:solidFill>
              <a:srgbClr val="000000"/>
            </a:solidFill>
            <a:latin typeface="+mn-lt"/>
            <a:cs typeface="Cambria"/>
          </a:endParaRPr>
        </a:p>
      </dgm:t>
    </dgm:pt>
    <dgm:pt modelId="{264EDFF9-5169-B34E-AFCD-BBFF2957384B}" type="parTrans" cxnId="{93808CC3-0BD8-1545-8680-76F3C56D4DA9}">
      <dgm:prSet/>
      <dgm:spPr/>
      <dgm:t>
        <a:bodyPr/>
        <a:lstStyle/>
        <a:p>
          <a:endParaRPr lang="en-US"/>
        </a:p>
      </dgm:t>
    </dgm:pt>
    <dgm:pt modelId="{5C2009A3-0966-C24F-920A-AE16E4CE15CC}" type="sibTrans" cxnId="{93808CC3-0BD8-1545-8680-76F3C56D4DA9}">
      <dgm:prSet/>
      <dgm:spPr/>
      <dgm:t>
        <a:bodyPr/>
        <a:lstStyle/>
        <a:p>
          <a:endParaRPr lang="en-US"/>
        </a:p>
      </dgm:t>
    </dgm:pt>
    <dgm:pt modelId="{1FB6CB59-4635-5441-8B8F-0166DB56446D}">
      <dgm:prSet phldrT="[Text]" custT="1"/>
      <dgm:spPr/>
      <dgm:t>
        <a:bodyPr/>
        <a:lstStyle/>
        <a:p>
          <a:r>
            <a:rPr lang="en-US" sz="1600" b="1" dirty="0" smtClean="0">
              <a:solidFill>
                <a:srgbClr val="000000"/>
              </a:solidFill>
            </a:rPr>
            <a:t>Sets you free</a:t>
          </a:r>
        </a:p>
        <a:p>
          <a:r>
            <a:rPr lang="en-US" sz="1600" dirty="0" smtClean="0">
              <a:solidFill>
                <a:srgbClr val="000000"/>
              </a:solidFill>
            </a:rPr>
            <a:t>John 8:32 Ps.139</a:t>
          </a:r>
        </a:p>
        <a:p>
          <a:r>
            <a:rPr lang="en-US" sz="1600" dirty="0" smtClean="0">
              <a:solidFill>
                <a:srgbClr val="000000"/>
              </a:solidFill>
            </a:rPr>
            <a:t>Jenny C</a:t>
          </a:r>
          <a:endParaRPr lang="en-US" sz="1400" dirty="0">
            <a:solidFill>
              <a:srgbClr val="000000"/>
            </a:solidFill>
          </a:endParaRPr>
        </a:p>
      </dgm:t>
    </dgm:pt>
    <dgm:pt modelId="{599A28DB-CBAA-0949-B080-400613478102}" type="parTrans" cxnId="{919B6183-AD29-2F42-B42E-C3D706E1589F}">
      <dgm:prSet/>
      <dgm:spPr/>
      <dgm:t>
        <a:bodyPr/>
        <a:lstStyle/>
        <a:p>
          <a:endParaRPr lang="en-US"/>
        </a:p>
      </dgm:t>
    </dgm:pt>
    <dgm:pt modelId="{09D0D5E9-EC8C-4441-9D9F-5CC92BBB0C5C}" type="sibTrans" cxnId="{919B6183-AD29-2F42-B42E-C3D706E1589F}">
      <dgm:prSet/>
      <dgm:spPr/>
      <dgm:t>
        <a:bodyPr/>
        <a:lstStyle/>
        <a:p>
          <a:endParaRPr lang="en-US"/>
        </a:p>
      </dgm:t>
    </dgm:pt>
    <dgm:pt modelId="{3BAE8EBA-7B27-7249-9508-70F42404AD02}">
      <dgm:prSet phldrT="[Text]" custT="1"/>
      <dgm:spPr/>
      <dgm:t>
        <a:bodyPr/>
        <a:lstStyle/>
        <a:p>
          <a:r>
            <a:rPr lang="en-US" sz="1600" b="1" dirty="0" smtClean="0">
              <a:solidFill>
                <a:srgbClr val="000000"/>
              </a:solidFill>
              <a:latin typeface="+mn-lt"/>
            </a:rPr>
            <a:t>Do</a:t>
          </a:r>
        </a:p>
      </dgm:t>
    </dgm:pt>
    <dgm:pt modelId="{B028B89C-7832-964D-B3EF-CCA4BDDEB9E2}" type="parTrans" cxnId="{DBED79DD-930C-734D-9348-97114C1C822E}">
      <dgm:prSet/>
      <dgm:spPr/>
      <dgm:t>
        <a:bodyPr/>
        <a:lstStyle/>
        <a:p>
          <a:endParaRPr lang="en-US"/>
        </a:p>
      </dgm:t>
    </dgm:pt>
    <dgm:pt modelId="{88FD442D-C06C-2B47-9F3C-2CC6DC5ED9BB}" type="sibTrans" cxnId="{DBED79DD-930C-734D-9348-97114C1C822E}">
      <dgm:prSet/>
      <dgm:spPr/>
      <dgm:t>
        <a:bodyPr/>
        <a:lstStyle/>
        <a:p>
          <a:endParaRPr lang="en-US"/>
        </a:p>
      </dgm:t>
    </dgm:pt>
    <dgm:pt modelId="{21E87617-0EC5-824B-9753-AE33B3DF9DE0}">
      <dgm:prSet phldrT="[Text]" custT="1"/>
      <dgm:spPr/>
      <dgm:t>
        <a:bodyPr/>
        <a:lstStyle/>
        <a:p>
          <a:r>
            <a:rPr lang="en-US" sz="1600" b="1" dirty="0" smtClean="0">
              <a:solidFill>
                <a:srgbClr val="000000"/>
              </a:solidFill>
            </a:rPr>
            <a:t>Don’t forget.</a:t>
          </a:r>
        </a:p>
        <a:p>
          <a:r>
            <a:rPr lang="en-US" sz="1600" b="0" dirty="0" smtClean="0">
              <a:solidFill>
                <a:srgbClr val="000000"/>
              </a:solidFill>
            </a:rPr>
            <a:t>Betsy C</a:t>
          </a:r>
          <a:endParaRPr lang="en-US" sz="1600" b="1" dirty="0" smtClean="0">
            <a:solidFill>
              <a:srgbClr val="000000"/>
            </a:solidFill>
          </a:endParaRPr>
        </a:p>
      </dgm:t>
    </dgm:pt>
    <dgm:pt modelId="{5BE563F5-E284-3F4F-85EF-C87082334C3C}" type="parTrans" cxnId="{97CFAE38-E48F-D84B-B089-531A1DE20D64}">
      <dgm:prSet/>
      <dgm:spPr/>
      <dgm:t>
        <a:bodyPr/>
        <a:lstStyle/>
        <a:p>
          <a:endParaRPr lang="en-US"/>
        </a:p>
      </dgm:t>
    </dgm:pt>
    <dgm:pt modelId="{8C01B52F-0D28-C14A-B04C-348667C445A1}" type="sibTrans" cxnId="{97CFAE38-E48F-D84B-B089-531A1DE20D64}">
      <dgm:prSet/>
      <dgm:spPr/>
      <dgm:t>
        <a:bodyPr/>
        <a:lstStyle/>
        <a:p>
          <a:endParaRPr lang="en-US"/>
        </a:p>
      </dgm:t>
    </dgm:pt>
    <dgm:pt modelId="{20E4349C-12F1-6440-AF39-523E079F1281}">
      <dgm:prSet phldrT="[Text]" custT="1"/>
      <dgm:spPr/>
      <dgm:t>
        <a:bodyPr/>
        <a:lstStyle/>
        <a:p>
          <a:r>
            <a:rPr lang="en-US" sz="1600" b="1" dirty="0" smtClean="0">
              <a:solidFill>
                <a:srgbClr val="000000"/>
              </a:solidFill>
            </a:rPr>
            <a:t>God will bless</a:t>
          </a:r>
        </a:p>
        <a:p>
          <a:r>
            <a:rPr lang="en-US" sz="1600" b="0" dirty="0" smtClean="0">
              <a:solidFill>
                <a:srgbClr val="000000"/>
              </a:solidFill>
            </a:rPr>
            <a:t>3 John 4, </a:t>
          </a:r>
        </a:p>
        <a:p>
          <a:r>
            <a:rPr lang="en-US" sz="1600" b="0" dirty="0" smtClean="0">
              <a:solidFill>
                <a:srgbClr val="000000"/>
              </a:solidFill>
            </a:rPr>
            <a:t>Ephesians 2:10</a:t>
          </a:r>
        </a:p>
        <a:p>
          <a:r>
            <a:rPr lang="en-US" sz="1600" b="0" dirty="0" smtClean="0">
              <a:solidFill>
                <a:srgbClr val="000000"/>
              </a:solidFill>
            </a:rPr>
            <a:t>Louise D.</a:t>
          </a:r>
        </a:p>
      </dgm:t>
    </dgm:pt>
    <dgm:pt modelId="{341D6DF9-3F16-024A-82C2-630FD13C0575}" type="parTrans" cxnId="{12DE2E36-9659-CC4E-9E9C-09ADCEED179B}">
      <dgm:prSet/>
      <dgm:spPr/>
      <dgm:t>
        <a:bodyPr/>
        <a:lstStyle/>
        <a:p>
          <a:endParaRPr lang="en-US"/>
        </a:p>
      </dgm:t>
    </dgm:pt>
    <dgm:pt modelId="{05FB6E09-E214-1943-ADD7-D13F4F8C2E08}" type="sibTrans" cxnId="{12DE2E36-9659-CC4E-9E9C-09ADCEED179B}">
      <dgm:prSet/>
      <dgm:spPr/>
      <dgm:t>
        <a:bodyPr/>
        <a:lstStyle/>
        <a:p>
          <a:endParaRPr lang="en-US"/>
        </a:p>
      </dgm:t>
    </dgm:pt>
    <dgm:pt modelId="{4CD4D33D-B7ED-A742-B127-0E0EB79CFA47}" type="pres">
      <dgm:prSet presAssocID="{2EF7F9DA-E1DA-8E46-B4CC-7B7915BECF93}" presName="cycle" presStyleCnt="0">
        <dgm:presLayoutVars>
          <dgm:dir/>
          <dgm:resizeHandles val="exact"/>
        </dgm:presLayoutVars>
      </dgm:prSet>
      <dgm:spPr/>
      <dgm:t>
        <a:bodyPr/>
        <a:lstStyle/>
        <a:p>
          <a:endParaRPr lang="en-US"/>
        </a:p>
      </dgm:t>
    </dgm:pt>
    <dgm:pt modelId="{0935BD4F-0612-1944-B339-D7A2E941C179}" type="pres">
      <dgm:prSet presAssocID="{9423E7EC-9CF3-B440-815F-EDF81C7D995E}" presName="node" presStyleLbl="node1" presStyleIdx="0" presStyleCnt="5" custScaleX="143237">
        <dgm:presLayoutVars>
          <dgm:bulletEnabled val="1"/>
        </dgm:presLayoutVars>
      </dgm:prSet>
      <dgm:spPr/>
      <dgm:t>
        <a:bodyPr/>
        <a:lstStyle/>
        <a:p>
          <a:endParaRPr lang="en-US"/>
        </a:p>
      </dgm:t>
    </dgm:pt>
    <dgm:pt modelId="{75A3C27F-282E-294D-A972-D0223B30E81C}" type="pres">
      <dgm:prSet presAssocID="{9423E7EC-9CF3-B440-815F-EDF81C7D995E}" presName="spNode" presStyleCnt="0"/>
      <dgm:spPr/>
    </dgm:pt>
    <dgm:pt modelId="{2704B56C-4EC0-E342-AC86-3885AAAB060E}" type="pres">
      <dgm:prSet presAssocID="{5C2009A3-0966-C24F-920A-AE16E4CE15CC}" presName="sibTrans" presStyleLbl="sibTrans1D1" presStyleIdx="0" presStyleCnt="5"/>
      <dgm:spPr/>
      <dgm:t>
        <a:bodyPr/>
        <a:lstStyle/>
        <a:p>
          <a:endParaRPr lang="en-US"/>
        </a:p>
      </dgm:t>
    </dgm:pt>
    <dgm:pt modelId="{4B1EB11D-8E9B-F448-9239-D80FE048810B}" type="pres">
      <dgm:prSet presAssocID="{1FB6CB59-4635-5441-8B8F-0166DB56446D}" presName="node" presStyleLbl="node1" presStyleIdx="1" presStyleCnt="5" custScaleX="115309" custRadScaleRad="99611" custRadScaleInc="-5329">
        <dgm:presLayoutVars>
          <dgm:bulletEnabled val="1"/>
        </dgm:presLayoutVars>
      </dgm:prSet>
      <dgm:spPr/>
      <dgm:t>
        <a:bodyPr/>
        <a:lstStyle/>
        <a:p>
          <a:endParaRPr lang="en-US"/>
        </a:p>
      </dgm:t>
    </dgm:pt>
    <dgm:pt modelId="{90158319-97CD-304F-B1AA-250BB38C9E45}" type="pres">
      <dgm:prSet presAssocID="{1FB6CB59-4635-5441-8B8F-0166DB56446D}" presName="spNode" presStyleCnt="0"/>
      <dgm:spPr/>
    </dgm:pt>
    <dgm:pt modelId="{AEA62164-1046-E441-A9CF-909A1B0080B6}" type="pres">
      <dgm:prSet presAssocID="{09D0D5E9-EC8C-4441-9D9F-5CC92BBB0C5C}" presName="sibTrans" presStyleLbl="sibTrans1D1" presStyleIdx="1" presStyleCnt="5"/>
      <dgm:spPr/>
      <dgm:t>
        <a:bodyPr/>
        <a:lstStyle/>
        <a:p>
          <a:endParaRPr lang="en-US"/>
        </a:p>
      </dgm:t>
    </dgm:pt>
    <dgm:pt modelId="{3BB348AA-A678-0F45-8C71-A8EAD90CDFDA}" type="pres">
      <dgm:prSet presAssocID="{3BAE8EBA-7B27-7249-9508-70F42404AD02}" presName="node" presStyleLbl="node1" presStyleIdx="2" presStyleCnt="5" custScaleX="103422" custScaleY="95988">
        <dgm:presLayoutVars>
          <dgm:bulletEnabled val="1"/>
        </dgm:presLayoutVars>
      </dgm:prSet>
      <dgm:spPr/>
      <dgm:t>
        <a:bodyPr/>
        <a:lstStyle/>
        <a:p>
          <a:endParaRPr lang="en-US"/>
        </a:p>
      </dgm:t>
    </dgm:pt>
    <dgm:pt modelId="{A55C3691-1EC1-994A-839C-ADD7DDA0347F}" type="pres">
      <dgm:prSet presAssocID="{3BAE8EBA-7B27-7249-9508-70F42404AD02}" presName="spNode" presStyleCnt="0"/>
      <dgm:spPr/>
    </dgm:pt>
    <dgm:pt modelId="{28C4A454-34DD-D047-8E42-2C802B496815}" type="pres">
      <dgm:prSet presAssocID="{88FD442D-C06C-2B47-9F3C-2CC6DC5ED9BB}" presName="sibTrans" presStyleLbl="sibTrans1D1" presStyleIdx="2" presStyleCnt="5"/>
      <dgm:spPr/>
      <dgm:t>
        <a:bodyPr/>
        <a:lstStyle/>
        <a:p>
          <a:endParaRPr lang="en-US"/>
        </a:p>
      </dgm:t>
    </dgm:pt>
    <dgm:pt modelId="{5A7E38CE-A7BD-3148-B2B9-6B81B60B1200}" type="pres">
      <dgm:prSet presAssocID="{21E87617-0EC5-824B-9753-AE33B3DF9DE0}" presName="node" presStyleLbl="node1" presStyleIdx="3" presStyleCnt="5" custScaleX="102641" custScaleY="145235">
        <dgm:presLayoutVars>
          <dgm:bulletEnabled val="1"/>
        </dgm:presLayoutVars>
      </dgm:prSet>
      <dgm:spPr/>
      <dgm:t>
        <a:bodyPr/>
        <a:lstStyle/>
        <a:p>
          <a:endParaRPr lang="en-US"/>
        </a:p>
      </dgm:t>
    </dgm:pt>
    <dgm:pt modelId="{40A6BBBF-6B19-DB48-80B0-D2BE29F8BB5A}" type="pres">
      <dgm:prSet presAssocID="{21E87617-0EC5-824B-9753-AE33B3DF9DE0}" presName="spNode" presStyleCnt="0"/>
      <dgm:spPr/>
    </dgm:pt>
    <dgm:pt modelId="{3928E16B-C06F-5B4F-9350-FD0B33A36A5B}" type="pres">
      <dgm:prSet presAssocID="{8C01B52F-0D28-C14A-B04C-348667C445A1}" presName="sibTrans" presStyleLbl="sibTrans1D1" presStyleIdx="3" presStyleCnt="5"/>
      <dgm:spPr/>
      <dgm:t>
        <a:bodyPr/>
        <a:lstStyle/>
        <a:p>
          <a:endParaRPr lang="en-US"/>
        </a:p>
      </dgm:t>
    </dgm:pt>
    <dgm:pt modelId="{C5CA0C36-61E9-1147-9059-2F69F63F9D2C}" type="pres">
      <dgm:prSet presAssocID="{20E4349C-12F1-6440-AF39-523E079F1281}" presName="node" presStyleLbl="node1" presStyleIdx="4" presStyleCnt="5" custScaleX="111287">
        <dgm:presLayoutVars>
          <dgm:bulletEnabled val="1"/>
        </dgm:presLayoutVars>
      </dgm:prSet>
      <dgm:spPr/>
      <dgm:t>
        <a:bodyPr/>
        <a:lstStyle/>
        <a:p>
          <a:endParaRPr lang="en-US"/>
        </a:p>
      </dgm:t>
    </dgm:pt>
    <dgm:pt modelId="{AACD5BB6-FE8F-0140-81D8-77D13D487AF6}" type="pres">
      <dgm:prSet presAssocID="{20E4349C-12F1-6440-AF39-523E079F1281}" presName="spNode" presStyleCnt="0"/>
      <dgm:spPr/>
    </dgm:pt>
    <dgm:pt modelId="{DC430030-B72C-B443-AA00-7D4766A421DB}" type="pres">
      <dgm:prSet presAssocID="{05FB6E09-E214-1943-ADD7-D13F4F8C2E08}" presName="sibTrans" presStyleLbl="sibTrans1D1" presStyleIdx="4" presStyleCnt="5"/>
      <dgm:spPr/>
      <dgm:t>
        <a:bodyPr/>
        <a:lstStyle/>
        <a:p>
          <a:endParaRPr lang="en-US"/>
        </a:p>
      </dgm:t>
    </dgm:pt>
  </dgm:ptLst>
  <dgm:cxnLst>
    <dgm:cxn modelId="{12DE2E36-9659-CC4E-9E9C-09ADCEED179B}" srcId="{2EF7F9DA-E1DA-8E46-B4CC-7B7915BECF93}" destId="{20E4349C-12F1-6440-AF39-523E079F1281}" srcOrd="4" destOrd="0" parTransId="{341D6DF9-3F16-024A-82C2-630FD13C0575}" sibTransId="{05FB6E09-E214-1943-ADD7-D13F4F8C2E08}"/>
    <dgm:cxn modelId="{FF01A1C5-A4FD-1547-97F1-6CC630600A61}" type="presOf" srcId="{20E4349C-12F1-6440-AF39-523E079F1281}" destId="{C5CA0C36-61E9-1147-9059-2F69F63F9D2C}" srcOrd="0" destOrd="0" presId="urn:microsoft.com/office/officeart/2005/8/layout/cycle5"/>
    <dgm:cxn modelId="{6CAD4EA1-599E-5C43-9876-82065F8669AC}" type="presOf" srcId="{2EF7F9DA-E1DA-8E46-B4CC-7B7915BECF93}" destId="{4CD4D33D-B7ED-A742-B127-0E0EB79CFA47}" srcOrd="0" destOrd="0" presId="urn:microsoft.com/office/officeart/2005/8/layout/cycle5"/>
    <dgm:cxn modelId="{3FCACD80-620E-7C4F-AE98-EABA404F7619}" type="presOf" srcId="{3BAE8EBA-7B27-7249-9508-70F42404AD02}" destId="{3BB348AA-A678-0F45-8C71-A8EAD90CDFDA}" srcOrd="0" destOrd="0" presId="urn:microsoft.com/office/officeart/2005/8/layout/cycle5"/>
    <dgm:cxn modelId="{DBED79DD-930C-734D-9348-97114C1C822E}" srcId="{2EF7F9DA-E1DA-8E46-B4CC-7B7915BECF93}" destId="{3BAE8EBA-7B27-7249-9508-70F42404AD02}" srcOrd="2" destOrd="0" parTransId="{B028B89C-7832-964D-B3EF-CCA4BDDEB9E2}" sibTransId="{88FD442D-C06C-2B47-9F3C-2CC6DC5ED9BB}"/>
    <dgm:cxn modelId="{419B0640-974C-2D47-94AE-870F16A97206}" type="presOf" srcId="{8C01B52F-0D28-C14A-B04C-348667C445A1}" destId="{3928E16B-C06F-5B4F-9350-FD0B33A36A5B}" srcOrd="0" destOrd="0" presId="urn:microsoft.com/office/officeart/2005/8/layout/cycle5"/>
    <dgm:cxn modelId="{93808CC3-0BD8-1545-8680-76F3C56D4DA9}" srcId="{2EF7F9DA-E1DA-8E46-B4CC-7B7915BECF93}" destId="{9423E7EC-9CF3-B440-815F-EDF81C7D995E}" srcOrd="0" destOrd="0" parTransId="{264EDFF9-5169-B34E-AFCD-BBFF2957384B}" sibTransId="{5C2009A3-0966-C24F-920A-AE16E4CE15CC}"/>
    <dgm:cxn modelId="{919B6183-AD29-2F42-B42E-C3D706E1589F}" srcId="{2EF7F9DA-E1DA-8E46-B4CC-7B7915BECF93}" destId="{1FB6CB59-4635-5441-8B8F-0166DB56446D}" srcOrd="1" destOrd="0" parTransId="{599A28DB-CBAA-0949-B080-400613478102}" sibTransId="{09D0D5E9-EC8C-4441-9D9F-5CC92BBB0C5C}"/>
    <dgm:cxn modelId="{959160DB-3596-3443-9BF2-DB04438CA0AF}" type="presOf" srcId="{21E87617-0EC5-824B-9753-AE33B3DF9DE0}" destId="{5A7E38CE-A7BD-3148-B2B9-6B81B60B1200}" srcOrd="0" destOrd="0" presId="urn:microsoft.com/office/officeart/2005/8/layout/cycle5"/>
    <dgm:cxn modelId="{97CFAE38-E48F-D84B-B089-531A1DE20D64}" srcId="{2EF7F9DA-E1DA-8E46-B4CC-7B7915BECF93}" destId="{21E87617-0EC5-824B-9753-AE33B3DF9DE0}" srcOrd="3" destOrd="0" parTransId="{5BE563F5-E284-3F4F-85EF-C87082334C3C}" sibTransId="{8C01B52F-0D28-C14A-B04C-348667C445A1}"/>
    <dgm:cxn modelId="{AB086451-B524-9F49-B5D7-5F65197306C2}" type="presOf" srcId="{09D0D5E9-EC8C-4441-9D9F-5CC92BBB0C5C}" destId="{AEA62164-1046-E441-A9CF-909A1B0080B6}" srcOrd="0" destOrd="0" presId="urn:microsoft.com/office/officeart/2005/8/layout/cycle5"/>
    <dgm:cxn modelId="{6A105D42-03B7-314D-9A96-154CF02C9AA9}" type="presOf" srcId="{9423E7EC-9CF3-B440-815F-EDF81C7D995E}" destId="{0935BD4F-0612-1944-B339-D7A2E941C179}" srcOrd="0" destOrd="0" presId="urn:microsoft.com/office/officeart/2005/8/layout/cycle5"/>
    <dgm:cxn modelId="{48C2C6FD-833E-154A-8DB6-3F2695134010}" type="presOf" srcId="{05FB6E09-E214-1943-ADD7-D13F4F8C2E08}" destId="{DC430030-B72C-B443-AA00-7D4766A421DB}" srcOrd="0" destOrd="0" presId="urn:microsoft.com/office/officeart/2005/8/layout/cycle5"/>
    <dgm:cxn modelId="{E2DBA771-EC35-C44E-B1C9-05027A777BE3}" type="presOf" srcId="{1FB6CB59-4635-5441-8B8F-0166DB56446D}" destId="{4B1EB11D-8E9B-F448-9239-D80FE048810B}" srcOrd="0" destOrd="0" presId="urn:microsoft.com/office/officeart/2005/8/layout/cycle5"/>
    <dgm:cxn modelId="{7015A077-88F5-4545-A4E7-4BF1214E1512}" type="presOf" srcId="{5C2009A3-0966-C24F-920A-AE16E4CE15CC}" destId="{2704B56C-4EC0-E342-AC86-3885AAAB060E}" srcOrd="0" destOrd="0" presId="urn:microsoft.com/office/officeart/2005/8/layout/cycle5"/>
    <dgm:cxn modelId="{0BD634A5-D348-794D-AC44-B474AF13404F}" type="presOf" srcId="{88FD442D-C06C-2B47-9F3C-2CC6DC5ED9BB}" destId="{28C4A454-34DD-D047-8E42-2C802B496815}" srcOrd="0" destOrd="0" presId="urn:microsoft.com/office/officeart/2005/8/layout/cycle5"/>
    <dgm:cxn modelId="{E54A0F57-552A-814E-A151-CF80D1701493}" type="presParOf" srcId="{4CD4D33D-B7ED-A742-B127-0E0EB79CFA47}" destId="{0935BD4F-0612-1944-B339-D7A2E941C179}" srcOrd="0" destOrd="0" presId="urn:microsoft.com/office/officeart/2005/8/layout/cycle5"/>
    <dgm:cxn modelId="{16A89AED-AC82-AA4F-9A32-68FFF9C18BF3}" type="presParOf" srcId="{4CD4D33D-B7ED-A742-B127-0E0EB79CFA47}" destId="{75A3C27F-282E-294D-A972-D0223B30E81C}" srcOrd="1" destOrd="0" presId="urn:microsoft.com/office/officeart/2005/8/layout/cycle5"/>
    <dgm:cxn modelId="{DBA843E0-029B-5A41-977D-FB13D0A5861B}" type="presParOf" srcId="{4CD4D33D-B7ED-A742-B127-0E0EB79CFA47}" destId="{2704B56C-4EC0-E342-AC86-3885AAAB060E}" srcOrd="2" destOrd="0" presId="urn:microsoft.com/office/officeart/2005/8/layout/cycle5"/>
    <dgm:cxn modelId="{8C4C7942-7B4F-9A41-A7A7-A27DB53A132B}" type="presParOf" srcId="{4CD4D33D-B7ED-A742-B127-0E0EB79CFA47}" destId="{4B1EB11D-8E9B-F448-9239-D80FE048810B}" srcOrd="3" destOrd="0" presId="urn:microsoft.com/office/officeart/2005/8/layout/cycle5"/>
    <dgm:cxn modelId="{E01C897C-2408-7149-9BB4-2823DDAB5B62}" type="presParOf" srcId="{4CD4D33D-B7ED-A742-B127-0E0EB79CFA47}" destId="{90158319-97CD-304F-B1AA-250BB38C9E45}" srcOrd="4" destOrd="0" presId="urn:microsoft.com/office/officeart/2005/8/layout/cycle5"/>
    <dgm:cxn modelId="{135C3A62-B036-2144-B35F-7A7BA2858D72}" type="presParOf" srcId="{4CD4D33D-B7ED-A742-B127-0E0EB79CFA47}" destId="{AEA62164-1046-E441-A9CF-909A1B0080B6}" srcOrd="5" destOrd="0" presId="urn:microsoft.com/office/officeart/2005/8/layout/cycle5"/>
    <dgm:cxn modelId="{6F8EBDF3-2093-0643-BC7D-2D3E79A954FD}" type="presParOf" srcId="{4CD4D33D-B7ED-A742-B127-0E0EB79CFA47}" destId="{3BB348AA-A678-0F45-8C71-A8EAD90CDFDA}" srcOrd="6" destOrd="0" presId="urn:microsoft.com/office/officeart/2005/8/layout/cycle5"/>
    <dgm:cxn modelId="{00EC3336-4EF3-1440-8262-C3F7D53DFDB1}" type="presParOf" srcId="{4CD4D33D-B7ED-A742-B127-0E0EB79CFA47}" destId="{A55C3691-1EC1-994A-839C-ADD7DDA0347F}" srcOrd="7" destOrd="0" presId="urn:microsoft.com/office/officeart/2005/8/layout/cycle5"/>
    <dgm:cxn modelId="{55516EC8-7B93-2842-8ED5-F6BCC54F17E5}" type="presParOf" srcId="{4CD4D33D-B7ED-A742-B127-0E0EB79CFA47}" destId="{28C4A454-34DD-D047-8E42-2C802B496815}" srcOrd="8" destOrd="0" presId="urn:microsoft.com/office/officeart/2005/8/layout/cycle5"/>
    <dgm:cxn modelId="{9F13BBBA-E1D3-BE4E-A0A2-661E4F67D07B}" type="presParOf" srcId="{4CD4D33D-B7ED-A742-B127-0E0EB79CFA47}" destId="{5A7E38CE-A7BD-3148-B2B9-6B81B60B1200}" srcOrd="9" destOrd="0" presId="urn:microsoft.com/office/officeart/2005/8/layout/cycle5"/>
    <dgm:cxn modelId="{3D783131-2CFE-5541-9333-BF5C6614FB13}" type="presParOf" srcId="{4CD4D33D-B7ED-A742-B127-0E0EB79CFA47}" destId="{40A6BBBF-6B19-DB48-80B0-D2BE29F8BB5A}" srcOrd="10" destOrd="0" presId="urn:microsoft.com/office/officeart/2005/8/layout/cycle5"/>
    <dgm:cxn modelId="{9C590CE0-57F8-1645-89E2-EC612CBE0568}" type="presParOf" srcId="{4CD4D33D-B7ED-A742-B127-0E0EB79CFA47}" destId="{3928E16B-C06F-5B4F-9350-FD0B33A36A5B}" srcOrd="11" destOrd="0" presId="urn:microsoft.com/office/officeart/2005/8/layout/cycle5"/>
    <dgm:cxn modelId="{D32BA889-6FB4-6142-BC29-263850FFFB31}" type="presParOf" srcId="{4CD4D33D-B7ED-A742-B127-0E0EB79CFA47}" destId="{C5CA0C36-61E9-1147-9059-2F69F63F9D2C}" srcOrd="12" destOrd="0" presId="urn:microsoft.com/office/officeart/2005/8/layout/cycle5"/>
    <dgm:cxn modelId="{F19A3BD6-6E90-9747-85C4-582BA7E60CA1}" type="presParOf" srcId="{4CD4D33D-B7ED-A742-B127-0E0EB79CFA47}" destId="{AACD5BB6-FE8F-0140-81D8-77D13D487AF6}" srcOrd="13" destOrd="0" presId="urn:microsoft.com/office/officeart/2005/8/layout/cycle5"/>
    <dgm:cxn modelId="{26179358-7670-9C44-B256-58318FEE7BA4}" type="presParOf" srcId="{4CD4D33D-B7ED-A742-B127-0E0EB79CFA47}" destId="{DC430030-B72C-B443-AA00-7D4766A421DB}"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35BD4F-0612-1944-B339-D7A2E941C179}">
      <dsp:nvSpPr>
        <dsp:cNvPr id="0" name=""/>
        <dsp:cNvSpPr/>
      </dsp:nvSpPr>
      <dsp:spPr>
        <a:xfrm>
          <a:off x="2898982" y="53143"/>
          <a:ext cx="2469215" cy="916658"/>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b="1" kern="1200" dirty="0">
            <a:solidFill>
              <a:srgbClr val="000000"/>
            </a:solidFill>
            <a:latin typeface="+mn-lt"/>
            <a:cs typeface="Cambria"/>
          </a:endParaRPr>
        </a:p>
      </dsp:txBody>
      <dsp:txXfrm>
        <a:off x="2898982" y="53143"/>
        <a:ext cx="2469215" cy="916658"/>
      </dsp:txXfrm>
    </dsp:sp>
    <dsp:sp modelId="{2704B56C-4EC0-E342-AC86-3885AAAB060E}">
      <dsp:nvSpPr>
        <dsp:cNvPr id="0" name=""/>
        <dsp:cNvSpPr/>
      </dsp:nvSpPr>
      <dsp:spPr>
        <a:xfrm>
          <a:off x="1892811" y="511472"/>
          <a:ext cx="4481557" cy="4481557"/>
        </a:xfrm>
        <a:custGeom>
          <a:avLst/>
          <a:gdLst/>
          <a:ahLst/>
          <a:cxnLst/>
          <a:rect l="0" t="0" r="0" b="0"/>
          <a:pathLst>
            <a:path>
              <a:moveTo>
                <a:pt x="3617870" y="473094"/>
              </a:moveTo>
              <a:arcTo wR="2240778" hR="2240778" stAng="18475194" swAng="81625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B1EB11D-8E9B-F448-9239-D80FE048810B}">
      <dsp:nvSpPr>
        <dsp:cNvPr id="0" name=""/>
        <dsp:cNvSpPr/>
      </dsp:nvSpPr>
      <dsp:spPr>
        <a:xfrm>
          <a:off x="5270810" y="1499555"/>
          <a:ext cx="1987773"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solidFill>
              <a:srgbClr val="000000"/>
            </a:solidFill>
          </a:endParaRPr>
        </a:p>
      </dsp:txBody>
      <dsp:txXfrm>
        <a:off x="5270810" y="1499555"/>
        <a:ext cx="1987773" cy="1120513"/>
      </dsp:txXfrm>
    </dsp:sp>
    <dsp:sp modelId="{AEA62164-1046-E441-A9CF-909A1B0080B6}">
      <dsp:nvSpPr>
        <dsp:cNvPr id="0" name=""/>
        <dsp:cNvSpPr/>
      </dsp:nvSpPr>
      <dsp:spPr>
        <a:xfrm>
          <a:off x="1892811" y="511472"/>
          <a:ext cx="4481557" cy="4481557"/>
        </a:xfrm>
        <a:custGeom>
          <a:avLst/>
          <a:gdLst/>
          <a:ahLst/>
          <a:cxnLst/>
          <a:rect l="0" t="0" r="0" b="0"/>
          <a:pathLst>
            <a:path>
              <a:moveTo>
                <a:pt x="4475845" y="2400665"/>
              </a:moveTo>
              <a:arcTo wR="2240778" hR="2240778" stAng="21845503" swAng="138700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BB348AA-A678-0F45-8C71-A8EAD90CDFDA}">
      <dsp:nvSpPr>
        <dsp:cNvPr id="0" name=""/>
        <dsp:cNvSpPr/>
      </dsp:nvSpPr>
      <dsp:spPr>
        <a:xfrm>
          <a:off x="4559257" y="4027299"/>
          <a:ext cx="1782857" cy="1075558"/>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kern="1200" dirty="0">
            <a:solidFill>
              <a:srgbClr val="000000"/>
            </a:solidFill>
          </a:endParaRPr>
        </a:p>
      </dsp:txBody>
      <dsp:txXfrm>
        <a:off x="4559257" y="4027299"/>
        <a:ext cx="1782857" cy="1075558"/>
      </dsp:txXfrm>
    </dsp:sp>
    <dsp:sp modelId="{28C4A454-34DD-D047-8E42-2C802B496815}">
      <dsp:nvSpPr>
        <dsp:cNvPr id="0" name=""/>
        <dsp:cNvSpPr/>
      </dsp:nvSpPr>
      <dsp:spPr>
        <a:xfrm>
          <a:off x="1892811" y="511472"/>
          <a:ext cx="4481557" cy="4481557"/>
        </a:xfrm>
        <a:custGeom>
          <a:avLst/>
          <a:gdLst/>
          <a:ahLst/>
          <a:cxnLst/>
          <a:rect l="0" t="0" r="0" b="0"/>
          <a:pathLst>
            <a:path>
              <a:moveTo>
                <a:pt x="2496874" y="4466874"/>
              </a:moveTo>
              <a:arcTo wR="2240778" hR="2240778" stAng="5006244" swAng="79803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7E38CE-A7BD-3148-B2B9-6B81B60B1200}">
      <dsp:nvSpPr>
        <dsp:cNvPr id="0" name=""/>
        <dsp:cNvSpPr/>
      </dsp:nvSpPr>
      <dsp:spPr>
        <a:xfrm>
          <a:off x="1931796" y="4017797"/>
          <a:ext cx="1769394" cy="1094562"/>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0000"/>
            </a:solidFill>
          </a:endParaRPr>
        </a:p>
      </dsp:txBody>
      <dsp:txXfrm>
        <a:off x="1931796" y="4017797"/>
        <a:ext cx="1769394" cy="1094562"/>
      </dsp:txXfrm>
    </dsp:sp>
    <dsp:sp modelId="{3928E16B-C06F-5B4F-9350-FD0B33A36A5B}">
      <dsp:nvSpPr>
        <dsp:cNvPr id="0" name=""/>
        <dsp:cNvSpPr/>
      </dsp:nvSpPr>
      <dsp:spPr>
        <a:xfrm>
          <a:off x="1892811" y="511472"/>
          <a:ext cx="4481557" cy="4481557"/>
        </a:xfrm>
        <a:custGeom>
          <a:avLst/>
          <a:gdLst/>
          <a:ahLst/>
          <a:cxnLst/>
          <a:rect l="0" t="0" r="0" b="0"/>
          <a:pathLst>
            <a:path>
              <a:moveTo>
                <a:pt x="243684" y="3257000"/>
              </a:moveTo>
              <a:arcTo wR="2240778" hR="2240778" stAng="9181844" swAng="137600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CA0C36-61E9-1147-9059-2F69F63F9D2C}">
      <dsp:nvSpPr>
        <dsp:cNvPr id="0" name=""/>
        <dsp:cNvSpPr/>
      </dsp:nvSpPr>
      <dsp:spPr>
        <a:xfrm>
          <a:off x="1127353" y="1499555"/>
          <a:ext cx="1750259"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0000"/>
            </a:solidFill>
          </a:endParaRPr>
        </a:p>
      </dsp:txBody>
      <dsp:txXfrm>
        <a:off x="1127353" y="1499555"/>
        <a:ext cx="1750259" cy="1120513"/>
      </dsp:txXfrm>
    </dsp:sp>
    <dsp:sp modelId="{DC430030-B72C-B443-AA00-7D4766A421DB}">
      <dsp:nvSpPr>
        <dsp:cNvPr id="0" name=""/>
        <dsp:cNvSpPr/>
      </dsp:nvSpPr>
      <dsp:spPr>
        <a:xfrm>
          <a:off x="1892811" y="511472"/>
          <a:ext cx="4481557" cy="4481557"/>
        </a:xfrm>
        <a:custGeom>
          <a:avLst/>
          <a:gdLst/>
          <a:ahLst/>
          <a:cxnLst/>
          <a:rect l="0" t="0" r="0" b="0"/>
          <a:pathLst>
            <a:path>
              <a:moveTo>
                <a:pt x="486540" y="846598"/>
              </a:moveTo>
              <a:arcTo wR="2240778" hR="2240778" stAng="13108554" swAng="81625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35BD4F-0612-1944-B339-D7A2E941C179}">
      <dsp:nvSpPr>
        <dsp:cNvPr id="0" name=""/>
        <dsp:cNvSpPr/>
      </dsp:nvSpPr>
      <dsp:spPr>
        <a:xfrm>
          <a:off x="2861995" y="3689"/>
          <a:ext cx="2470214" cy="1120966"/>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latin typeface="+mn-lt"/>
              <a:cs typeface="Cambria"/>
            </a:rPr>
            <a:t>Look carefully</a:t>
          </a:r>
        </a:p>
        <a:p>
          <a:pPr lvl="0" algn="ctr" defTabSz="711200">
            <a:lnSpc>
              <a:spcPct val="90000"/>
            </a:lnSpc>
            <a:spcBef>
              <a:spcPct val="0"/>
            </a:spcBef>
            <a:spcAft>
              <a:spcPct val="35000"/>
            </a:spcAft>
          </a:pPr>
          <a:r>
            <a:rPr lang="en-US" sz="1600" b="0" kern="1200" dirty="0" smtClean="0">
              <a:solidFill>
                <a:srgbClr val="000000"/>
              </a:solidFill>
              <a:latin typeface="+mn-lt"/>
              <a:cs typeface="Cambria"/>
            </a:rPr>
            <a:t>James 1:21;</a:t>
          </a:r>
        </a:p>
        <a:p>
          <a:pPr lvl="0" algn="ctr" defTabSz="711200">
            <a:lnSpc>
              <a:spcPct val="90000"/>
            </a:lnSpc>
            <a:spcBef>
              <a:spcPct val="0"/>
            </a:spcBef>
            <a:spcAft>
              <a:spcPct val="35000"/>
            </a:spcAft>
          </a:pPr>
          <a:r>
            <a:rPr lang="en-US" sz="1600" b="0" kern="1200" dirty="0" smtClean="0">
              <a:solidFill>
                <a:srgbClr val="000000"/>
              </a:solidFill>
              <a:latin typeface="+mn-lt"/>
              <a:cs typeface="Cambria"/>
            </a:rPr>
            <a:t>Matthew 22:37-40</a:t>
          </a:r>
          <a:endParaRPr lang="en-US" sz="1400" b="1" kern="1200" dirty="0">
            <a:solidFill>
              <a:srgbClr val="000000"/>
            </a:solidFill>
            <a:latin typeface="+mn-lt"/>
            <a:cs typeface="Cambria"/>
          </a:endParaRPr>
        </a:p>
      </dsp:txBody>
      <dsp:txXfrm>
        <a:off x="2861995" y="3689"/>
        <a:ext cx="2470214" cy="1120966"/>
      </dsp:txXfrm>
    </dsp:sp>
    <dsp:sp modelId="{2704B56C-4EC0-E342-AC86-3885AAAB060E}">
      <dsp:nvSpPr>
        <dsp:cNvPr id="0" name=""/>
        <dsp:cNvSpPr/>
      </dsp:nvSpPr>
      <dsp:spPr>
        <a:xfrm>
          <a:off x="1857989" y="564173"/>
          <a:ext cx="4478226" cy="4478226"/>
        </a:xfrm>
        <a:custGeom>
          <a:avLst/>
          <a:gdLst/>
          <a:ahLst/>
          <a:cxnLst/>
          <a:rect l="0" t="0" r="0" b="0"/>
          <a:pathLst>
            <a:path>
              <a:moveTo>
                <a:pt x="3616138" y="473488"/>
              </a:moveTo>
              <a:arcTo wR="2239113" hR="2239113" stAng="18477057" swAng="81394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B1EB11D-8E9B-F448-9239-D80FE048810B}">
      <dsp:nvSpPr>
        <dsp:cNvPr id="0" name=""/>
        <dsp:cNvSpPr/>
      </dsp:nvSpPr>
      <dsp:spPr>
        <a:xfrm>
          <a:off x="5417081" y="1550878"/>
          <a:ext cx="1619090" cy="1120966"/>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solidFill>
              <a:srgbClr val="000000"/>
            </a:solidFill>
          </a:endParaRPr>
        </a:p>
      </dsp:txBody>
      <dsp:txXfrm>
        <a:off x="5417081" y="1550878"/>
        <a:ext cx="1619090" cy="1120966"/>
      </dsp:txXfrm>
    </dsp:sp>
    <dsp:sp modelId="{AEA62164-1046-E441-A9CF-909A1B0080B6}">
      <dsp:nvSpPr>
        <dsp:cNvPr id="0" name=""/>
        <dsp:cNvSpPr/>
      </dsp:nvSpPr>
      <dsp:spPr>
        <a:xfrm>
          <a:off x="1857989" y="564173"/>
          <a:ext cx="4478226" cy="4478226"/>
        </a:xfrm>
        <a:custGeom>
          <a:avLst/>
          <a:gdLst/>
          <a:ahLst/>
          <a:cxnLst/>
          <a:rect l="0" t="0" r="0" b="0"/>
          <a:pathLst>
            <a:path>
              <a:moveTo>
                <a:pt x="4472491" y="2399261"/>
              </a:moveTo>
              <a:arcTo wR="2239113" hR="2239113" stAng="21846088" swAng="138567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BB348AA-A678-0F45-8C71-A8EAD90CDFDA}">
      <dsp:nvSpPr>
        <dsp:cNvPr id="0" name=""/>
        <dsp:cNvSpPr/>
      </dsp:nvSpPr>
      <dsp:spPr>
        <a:xfrm>
          <a:off x="4521431" y="4076770"/>
          <a:ext cx="1783579" cy="107599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kern="1200" dirty="0">
            <a:solidFill>
              <a:srgbClr val="000000"/>
            </a:solidFill>
          </a:endParaRPr>
        </a:p>
      </dsp:txBody>
      <dsp:txXfrm>
        <a:off x="4521431" y="4076770"/>
        <a:ext cx="1783579" cy="1075993"/>
      </dsp:txXfrm>
    </dsp:sp>
    <dsp:sp modelId="{28C4A454-34DD-D047-8E42-2C802B496815}">
      <dsp:nvSpPr>
        <dsp:cNvPr id="0" name=""/>
        <dsp:cNvSpPr/>
      </dsp:nvSpPr>
      <dsp:spPr>
        <a:xfrm>
          <a:off x="1857989" y="564173"/>
          <a:ext cx="4478226" cy="4478226"/>
        </a:xfrm>
        <a:custGeom>
          <a:avLst/>
          <a:gdLst/>
          <a:ahLst/>
          <a:cxnLst/>
          <a:rect l="0" t="0" r="0" b="0"/>
          <a:pathLst>
            <a:path>
              <a:moveTo>
                <a:pt x="2494388" y="4463627"/>
              </a:moveTo>
              <a:arcTo wR="2239113" hR="2239113" stAng="5007218" swAng="79609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7E38CE-A7BD-3148-B2B9-6B81B60B1200}">
      <dsp:nvSpPr>
        <dsp:cNvPr id="0" name=""/>
        <dsp:cNvSpPr/>
      </dsp:nvSpPr>
      <dsp:spPr>
        <a:xfrm>
          <a:off x="1895930" y="4081461"/>
          <a:ext cx="1770110" cy="1066611"/>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0000"/>
            </a:solidFill>
          </a:endParaRPr>
        </a:p>
      </dsp:txBody>
      <dsp:txXfrm>
        <a:off x="1895930" y="4081461"/>
        <a:ext cx="1770110" cy="1066611"/>
      </dsp:txXfrm>
    </dsp:sp>
    <dsp:sp modelId="{3928E16B-C06F-5B4F-9350-FD0B33A36A5B}">
      <dsp:nvSpPr>
        <dsp:cNvPr id="0" name=""/>
        <dsp:cNvSpPr/>
      </dsp:nvSpPr>
      <dsp:spPr>
        <a:xfrm>
          <a:off x="1857989" y="564173"/>
          <a:ext cx="4478226" cy="4478226"/>
        </a:xfrm>
        <a:custGeom>
          <a:avLst/>
          <a:gdLst/>
          <a:ahLst/>
          <a:cxnLst/>
          <a:rect l="0" t="0" r="0" b="0"/>
          <a:pathLst>
            <a:path>
              <a:moveTo>
                <a:pt x="249657" y="3266582"/>
              </a:moveTo>
              <a:arcTo wR="2239113" hR="2239113" stAng="9161135" swAng="139112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CA0C36-61E9-1147-9059-2F69F63F9D2C}">
      <dsp:nvSpPr>
        <dsp:cNvPr id="0" name=""/>
        <dsp:cNvSpPr/>
      </dsp:nvSpPr>
      <dsp:spPr>
        <a:xfrm>
          <a:off x="1168028" y="1550878"/>
          <a:ext cx="1599102" cy="1120966"/>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0000"/>
            </a:solidFill>
          </a:endParaRPr>
        </a:p>
      </dsp:txBody>
      <dsp:txXfrm>
        <a:off x="1168028" y="1550878"/>
        <a:ext cx="1599102" cy="1120966"/>
      </dsp:txXfrm>
    </dsp:sp>
    <dsp:sp modelId="{DC430030-B72C-B443-AA00-7D4766A421DB}">
      <dsp:nvSpPr>
        <dsp:cNvPr id="0" name=""/>
        <dsp:cNvSpPr/>
      </dsp:nvSpPr>
      <dsp:spPr>
        <a:xfrm>
          <a:off x="1857989" y="564173"/>
          <a:ext cx="4478226" cy="4478226"/>
        </a:xfrm>
        <a:custGeom>
          <a:avLst/>
          <a:gdLst/>
          <a:ahLst/>
          <a:cxnLst/>
          <a:rect l="0" t="0" r="0" b="0"/>
          <a:pathLst>
            <a:path>
              <a:moveTo>
                <a:pt x="486359" y="845742"/>
              </a:moveTo>
              <a:arcTo wR="2239113" hR="2239113" stAng="13109000" swAng="81394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35BD4F-0612-1944-B339-D7A2E941C179}">
      <dsp:nvSpPr>
        <dsp:cNvPr id="0" name=""/>
        <dsp:cNvSpPr/>
      </dsp:nvSpPr>
      <dsp:spPr>
        <a:xfrm>
          <a:off x="2861995" y="3689"/>
          <a:ext cx="2470214" cy="1120966"/>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latin typeface="+mn-lt"/>
              <a:cs typeface="Cambria"/>
            </a:rPr>
            <a:t>Look carefully</a:t>
          </a:r>
        </a:p>
        <a:p>
          <a:pPr lvl="0" algn="ctr" defTabSz="711200">
            <a:lnSpc>
              <a:spcPct val="90000"/>
            </a:lnSpc>
            <a:spcBef>
              <a:spcPct val="0"/>
            </a:spcBef>
            <a:spcAft>
              <a:spcPct val="35000"/>
            </a:spcAft>
          </a:pPr>
          <a:r>
            <a:rPr lang="en-US" sz="1600" b="0" kern="1200" dirty="0" smtClean="0">
              <a:solidFill>
                <a:srgbClr val="000000"/>
              </a:solidFill>
              <a:latin typeface="+mn-lt"/>
              <a:cs typeface="Cambria"/>
            </a:rPr>
            <a:t>James 2: 8</a:t>
          </a:r>
        </a:p>
        <a:p>
          <a:pPr lvl="0" algn="ctr" defTabSz="711200">
            <a:lnSpc>
              <a:spcPct val="90000"/>
            </a:lnSpc>
            <a:spcBef>
              <a:spcPct val="0"/>
            </a:spcBef>
            <a:spcAft>
              <a:spcPct val="35000"/>
            </a:spcAft>
          </a:pPr>
          <a:r>
            <a:rPr lang="en-US" sz="1600" b="0" kern="1200" dirty="0" smtClean="0">
              <a:solidFill>
                <a:srgbClr val="000000"/>
              </a:solidFill>
              <a:latin typeface="+mn-lt"/>
              <a:cs typeface="Cambria"/>
            </a:rPr>
            <a:t>Matthew 22:37-40</a:t>
          </a:r>
          <a:endParaRPr lang="en-US" sz="1400" b="1" kern="1200" dirty="0">
            <a:solidFill>
              <a:srgbClr val="000000"/>
            </a:solidFill>
            <a:latin typeface="+mn-lt"/>
            <a:cs typeface="Cambria"/>
          </a:endParaRPr>
        </a:p>
      </dsp:txBody>
      <dsp:txXfrm>
        <a:off x="2861995" y="3689"/>
        <a:ext cx="2470214" cy="1120966"/>
      </dsp:txXfrm>
    </dsp:sp>
    <dsp:sp modelId="{2704B56C-4EC0-E342-AC86-3885AAAB060E}">
      <dsp:nvSpPr>
        <dsp:cNvPr id="0" name=""/>
        <dsp:cNvSpPr/>
      </dsp:nvSpPr>
      <dsp:spPr>
        <a:xfrm>
          <a:off x="1857989" y="564173"/>
          <a:ext cx="4478226" cy="4478226"/>
        </a:xfrm>
        <a:custGeom>
          <a:avLst/>
          <a:gdLst/>
          <a:ahLst/>
          <a:cxnLst/>
          <a:rect l="0" t="0" r="0" b="0"/>
          <a:pathLst>
            <a:path>
              <a:moveTo>
                <a:pt x="3616138" y="473488"/>
              </a:moveTo>
              <a:arcTo wR="2239113" hR="2239113" stAng="18477057" swAng="81394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B1EB11D-8E9B-F448-9239-D80FE048810B}">
      <dsp:nvSpPr>
        <dsp:cNvPr id="0" name=""/>
        <dsp:cNvSpPr/>
      </dsp:nvSpPr>
      <dsp:spPr>
        <a:xfrm>
          <a:off x="5417081" y="1550878"/>
          <a:ext cx="1619090" cy="1120966"/>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US" sz="1400" kern="1200" dirty="0">
            <a:solidFill>
              <a:srgbClr val="000000"/>
            </a:solidFill>
          </a:endParaRPr>
        </a:p>
      </dsp:txBody>
      <dsp:txXfrm>
        <a:off x="5417081" y="1550878"/>
        <a:ext cx="1619090" cy="1120966"/>
      </dsp:txXfrm>
    </dsp:sp>
    <dsp:sp modelId="{AEA62164-1046-E441-A9CF-909A1B0080B6}">
      <dsp:nvSpPr>
        <dsp:cNvPr id="0" name=""/>
        <dsp:cNvSpPr/>
      </dsp:nvSpPr>
      <dsp:spPr>
        <a:xfrm>
          <a:off x="1857989" y="564173"/>
          <a:ext cx="4478226" cy="4478226"/>
        </a:xfrm>
        <a:custGeom>
          <a:avLst/>
          <a:gdLst/>
          <a:ahLst/>
          <a:cxnLst/>
          <a:rect l="0" t="0" r="0" b="0"/>
          <a:pathLst>
            <a:path>
              <a:moveTo>
                <a:pt x="4472491" y="2399261"/>
              </a:moveTo>
              <a:arcTo wR="2239113" hR="2239113" stAng="21846088" swAng="138567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BB348AA-A678-0F45-8C71-A8EAD90CDFDA}">
      <dsp:nvSpPr>
        <dsp:cNvPr id="0" name=""/>
        <dsp:cNvSpPr/>
      </dsp:nvSpPr>
      <dsp:spPr>
        <a:xfrm>
          <a:off x="4521431" y="4076770"/>
          <a:ext cx="1783579" cy="107599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kern="1200" dirty="0">
            <a:solidFill>
              <a:srgbClr val="000000"/>
            </a:solidFill>
          </a:endParaRPr>
        </a:p>
      </dsp:txBody>
      <dsp:txXfrm>
        <a:off x="4521431" y="4076770"/>
        <a:ext cx="1783579" cy="1075993"/>
      </dsp:txXfrm>
    </dsp:sp>
    <dsp:sp modelId="{28C4A454-34DD-D047-8E42-2C802B496815}">
      <dsp:nvSpPr>
        <dsp:cNvPr id="0" name=""/>
        <dsp:cNvSpPr/>
      </dsp:nvSpPr>
      <dsp:spPr>
        <a:xfrm>
          <a:off x="1857989" y="564173"/>
          <a:ext cx="4478226" cy="4478226"/>
        </a:xfrm>
        <a:custGeom>
          <a:avLst/>
          <a:gdLst/>
          <a:ahLst/>
          <a:cxnLst/>
          <a:rect l="0" t="0" r="0" b="0"/>
          <a:pathLst>
            <a:path>
              <a:moveTo>
                <a:pt x="2494388" y="4463627"/>
              </a:moveTo>
              <a:arcTo wR="2239113" hR="2239113" stAng="5007218" swAng="79609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7E38CE-A7BD-3148-B2B9-6B81B60B1200}">
      <dsp:nvSpPr>
        <dsp:cNvPr id="0" name=""/>
        <dsp:cNvSpPr/>
      </dsp:nvSpPr>
      <dsp:spPr>
        <a:xfrm>
          <a:off x="1895930" y="4081461"/>
          <a:ext cx="1770110" cy="1066611"/>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0000"/>
            </a:solidFill>
          </a:endParaRPr>
        </a:p>
      </dsp:txBody>
      <dsp:txXfrm>
        <a:off x="1895930" y="4081461"/>
        <a:ext cx="1770110" cy="1066611"/>
      </dsp:txXfrm>
    </dsp:sp>
    <dsp:sp modelId="{3928E16B-C06F-5B4F-9350-FD0B33A36A5B}">
      <dsp:nvSpPr>
        <dsp:cNvPr id="0" name=""/>
        <dsp:cNvSpPr/>
      </dsp:nvSpPr>
      <dsp:spPr>
        <a:xfrm>
          <a:off x="1857989" y="564173"/>
          <a:ext cx="4478226" cy="4478226"/>
        </a:xfrm>
        <a:custGeom>
          <a:avLst/>
          <a:gdLst/>
          <a:ahLst/>
          <a:cxnLst/>
          <a:rect l="0" t="0" r="0" b="0"/>
          <a:pathLst>
            <a:path>
              <a:moveTo>
                <a:pt x="249657" y="3266582"/>
              </a:moveTo>
              <a:arcTo wR="2239113" hR="2239113" stAng="9161135" swAng="139112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CA0C36-61E9-1147-9059-2F69F63F9D2C}">
      <dsp:nvSpPr>
        <dsp:cNvPr id="0" name=""/>
        <dsp:cNvSpPr/>
      </dsp:nvSpPr>
      <dsp:spPr>
        <a:xfrm>
          <a:off x="1168028" y="1550878"/>
          <a:ext cx="1599102" cy="1120966"/>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0000"/>
            </a:solidFill>
          </a:endParaRPr>
        </a:p>
      </dsp:txBody>
      <dsp:txXfrm>
        <a:off x="1168028" y="1550878"/>
        <a:ext cx="1599102" cy="1120966"/>
      </dsp:txXfrm>
    </dsp:sp>
    <dsp:sp modelId="{DC430030-B72C-B443-AA00-7D4766A421DB}">
      <dsp:nvSpPr>
        <dsp:cNvPr id="0" name=""/>
        <dsp:cNvSpPr/>
      </dsp:nvSpPr>
      <dsp:spPr>
        <a:xfrm>
          <a:off x="1857989" y="564173"/>
          <a:ext cx="4478226" cy="4478226"/>
        </a:xfrm>
        <a:custGeom>
          <a:avLst/>
          <a:gdLst/>
          <a:ahLst/>
          <a:cxnLst/>
          <a:rect l="0" t="0" r="0" b="0"/>
          <a:pathLst>
            <a:path>
              <a:moveTo>
                <a:pt x="486359" y="845742"/>
              </a:moveTo>
              <a:arcTo wR="2239113" hR="2239113" stAng="13109000" swAng="81394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35BD4F-0612-1944-B339-D7A2E941C179}">
      <dsp:nvSpPr>
        <dsp:cNvPr id="0" name=""/>
        <dsp:cNvSpPr/>
      </dsp:nvSpPr>
      <dsp:spPr>
        <a:xfrm>
          <a:off x="2898982" y="2179"/>
          <a:ext cx="2469215"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latin typeface="+mn-lt"/>
              <a:cs typeface="Cambria"/>
            </a:rPr>
            <a:t>Look carefully </a:t>
          </a:r>
        </a:p>
        <a:p>
          <a:pPr lvl="0" algn="ctr" defTabSz="711200">
            <a:lnSpc>
              <a:spcPct val="90000"/>
            </a:lnSpc>
            <a:spcBef>
              <a:spcPct val="0"/>
            </a:spcBef>
            <a:spcAft>
              <a:spcPct val="35000"/>
            </a:spcAft>
          </a:pPr>
          <a:r>
            <a:rPr lang="en-US" sz="1600" b="0" kern="1200" dirty="0" smtClean="0">
              <a:solidFill>
                <a:srgbClr val="000000"/>
              </a:solidFill>
              <a:latin typeface="+mn-lt"/>
              <a:cs typeface="Cambria"/>
            </a:rPr>
            <a:t>James 2:8;</a:t>
          </a:r>
        </a:p>
        <a:p>
          <a:pPr lvl="0" algn="ctr" defTabSz="711200">
            <a:lnSpc>
              <a:spcPct val="90000"/>
            </a:lnSpc>
            <a:spcBef>
              <a:spcPct val="0"/>
            </a:spcBef>
            <a:spcAft>
              <a:spcPct val="35000"/>
            </a:spcAft>
          </a:pPr>
          <a:r>
            <a:rPr lang="en-US" sz="1600" b="0" kern="1200" dirty="0" smtClean="0">
              <a:solidFill>
                <a:srgbClr val="000000"/>
              </a:solidFill>
              <a:latin typeface="+mn-lt"/>
              <a:cs typeface="Cambria"/>
            </a:rPr>
            <a:t> Matthew 22:37-40</a:t>
          </a:r>
        </a:p>
      </dsp:txBody>
      <dsp:txXfrm>
        <a:off x="2898982" y="2179"/>
        <a:ext cx="2469215" cy="1120513"/>
      </dsp:txXfrm>
    </dsp:sp>
    <dsp:sp modelId="{2704B56C-4EC0-E342-AC86-3885AAAB060E}">
      <dsp:nvSpPr>
        <dsp:cNvPr id="0" name=""/>
        <dsp:cNvSpPr/>
      </dsp:nvSpPr>
      <dsp:spPr>
        <a:xfrm>
          <a:off x="1892811" y="562436"/>
          <a:ext cx="4481557" cy="4481557"/>
        </a:xfrm>
        <a:custGeom>
          <a:avLst/>
          <a:gdLst/>
          <a:ahLst/>
          <a:cxnLst/>
          <a:rect l="0" t="0" r="0" b="0"/>
          <a:pathLst>
            <a:path>
              <a:moveTo>
                <a:pt x="3617870" y="473094"/>
              </a:moveTo>
              <a:arcTo wR="2240778" hR="2240778" stAng="18475194" swAng="81625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B1EB11D-8E9B-F448-9239-D80FE048810B}">
      <dsp:nvSpPr>
        <dsp:cNvPr id="0" name=""/>
        <dsp:cNvSpPr/>
      </dsp:nvSpPr>
      <dsp:spPr>
        <a:xfrm>
          <a:off x="5270810" y="1550519"/>
          <a:ext cx="1987773"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rPr>
            <a:t>Sets you free</a:t>
          </a:r>
        </a:p>
        <a:p>
          <a:pPr lvl="0" algn="ctr" defTabSz="711200">
            <a:lnSpc>
              <a:spcPct val="90000"/>
            </a:lnSpc>
            <a:spcBef>
              <a:spcPct val="0"/>
            </a:spcBef>
            <a:spcAft>
              <a:spcPct val="35000"/>
            </a:spcAft>
          </a:pPr>
          <a:r>
            <a:rPr lang="en-US" sz="1600" kern="1200" dirty="0" smtClean="0">
              <a:solidFill>
                <a:srgbClr val="000000"/>
              </a:solidFill>
            </a:rPr>
            <a:t>John 8:32 Ps.139</a:t>
          </a:r>
        </a:p>
        <a:p>
          <a:pPr lvl="0" algn="ctr" defTabSz="711200">
            <a:lnSpc>
              <a:spcPct val="90000"/>
            </a:lnSpc>
            <a:spcBef>
              <a:spcPct val="0"/>
            </a:spcBef>
            <a:spcAft>
              <a:spcPct val="35000"/>
            </a:spcAft>
          </a:pPr>
          <a:r>
            <a:rPr lang="en-US" sz="1600" kern="1200" dirty="0" smtClean="0">
              <a:solidFill>
                <a:srgbClr val="000000"/>
              </a:solidFill>
            </a:rPr>
            <a:t>Jenny C</a:t>
          </a:r>
          <a:endParaRPr lang="en-US" sz="1400" kern="1200" dirty="0">
            <a:solidFill>
              <a:srgbClr val="000000"/>
            </a:solidFill>
          </a:endParaRPr>
        </a:p>
      </dsp:txBody>
      <dsp:txXfrm>
        <a:off x="5270810" y="1550519"/>
        <a:ext cx="1987773" cy="1120513"/>
      </dsp:txXfrm>
    </dsp:sp>
    <dsp:sp modelId="{AEA62164-1046-E441-A9CF-909A1B0080B6}">
      <dsp:nvSpPr>
        <dsp:cNvPr id="0" name=""/>
        <dsp:cNvSpPr/>
      </dsp:nvSpPr>
      <dsp:spPr>
        <a:xfrm>
          <a:off x="1892811" y="562436"/>
          <a:ext cx="4481557" cy="4481557"/>
        </a:xfrm>
        <a:custGeom>
          <a:avLst/>
          <a:gdLst/>
          <a:ahLst/>
          <a:cxnLst/>
          <a:rect l="0" t="0" r="0" b="0"/>
          <a:pathLst>
            <a:path>
              <a:moveTo>
                <a:pt x="4475845" y="2400665"/>
              </a:moveTo>
              <a:arcTo wR="2240778" hR="2240778" stAng="21845503" swAng="138700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BB348AA-A678-0F45-8C71-A8EAD90CDFDA}">
      <dsp:nvSpPr>
        <dsp:cNvPr id="0" name=""/>
        <dsp:cNvSpPr/>
      </dsp:nvSpPr>
      <dsp:spPr>
        <a:xfrm>
          <a:off x="4559257" y="4078263"/>
          <a:ext cx="1782857" cy="1075558"/>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kern="1200" dirty="0">
            <a:solidFill>
              <a:srgbClr val="000000"/>
            </a:solidFill>
          </a:endParaRPr>
        </a:p>
      </dsp:txBody>
      <dsp:txXfrm>
        <a:off x="4559257" y="4078263"/>
        <a:ext cx="1782857" cy="1075558"/>
      </dsp:txXfrm>
    </dsp:sp>
    <dsp:sp modelId="{28C4A454-34DD-D047-8E42-2C802B496815}">
      <dsp:nvSpPr>
        <dsp:cNvPr id="0" name=""/>
        <dsp:cNvSpPr/>
      </dsp:nvSpPr>
      <dsp:spPr>
        <a:xfrm>
          <a:off x="1839041" y="573524"/>
          <a:ext cx="4481557" cy="4481557"/>
        </a:xfrm>
        <a:custGeom>
          <a:avLst/>
          <a:gdLst/>
          <a:ahLst/>
          <a:cxnLst/>
          <a:rect l="0" t="0" r="0" b="0"/>
          <a:pathLst>
            <a:path>
              <a:moveTo>
                <a:pt x="2551290" y="4459938"/>
              </a:moveTo>
              <a:arcTo wR="2240778" hR="2240778" stAng="4922082" swAng="79824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7E38CE-A7BD-3148-B2B9-6B81B60B1200}">
      <dsp:nvSpPr>
        <dsp:cNvPr id="0" name=""/>
        <dsp:cNvSpPr/>
      </dsp:nvSpPr>
      <dsp:spPr>
        <a:xfrm>
          <a:off x="1931798" y="4119558"/>
          <a:ext cx="1769394" cy="1043758"/>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0000"/>
            </a:solidFill>
          </a:endParaRPr>
        </a:p>
      </dsp:txBody>
      <dsp:txXfrm>
        <a:off x="1931798" y="4119558"/>
        <a:ext cx="1769394" cy="1043758"/>
      </dsp:txXfrm>
    </dsp:sp>
    <dsp:sp modelId="{3928E16B-C06F-5B4F-9350-FD0B33A36A5B}">
      <dsp:nvSpPr>
        <dsp:cNvPr id="0" name=""/>
        <dsp:cNvSpPr/>
      </dsp:nvSpPr>
      <dsp:spPr>
        <a:xfrm>
          <a:off x="1890646" y="595033"/>
          <a:ext cx="4481557" cy="4481557"/>
        </a:xfrm>
        <a:custGeom>
          <a:avLst/>
          <a:gdLst/>
          <a:ahLst/>
          <a:cxnLst/>
          <a:rect l="0" t="0" r="0" b="0"/>
          <a:pathLst>
            <a:path>
              <a:moveTo>
                <a:pt x="249055" y="3267485"/>
              </a:moveTo>
              <a:arcTo wR="2240778" hR="2240778" stAng="9163769" swAng="142831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CA0C36-61E9-1147-9059-2F69F63F9D2C}">
      <dsp:nvSpPr>
        <dsp:cNvPr id="0" name=""/>
        <dsp:cNvSpPr/>
      </dsp:nvSpPr>
      <dsp:spPr>
        <a:xfrm>
          <a:off x="1127353" y="1550519"/>
          <a:ext cx="1750259"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0000"/>
            </a:solidFill>
          </a:endParaRPr>
        </a:p>
      </dsp:txBody>
      <dsp:txXfrm>
        <a:off x="1127353" y="1550519"/>
        <a:ext cx="1750259" cy="1120513"/>
      </dsp:txXfrm>
    </dsp:sp>
    <dsp:sp modelId="{DC430030-B72C-B443-AA00-7D4766A421DB}">
      <dsp:nvSpPr>
        <dsp:cNvPr id="0" name=""/>
        <dsp:cNvSpPr/>
      </dsp:nvSpPr>
      <dsp:spPr>
        <a:xfrm>
          <a:off x="1892811" y="562436"/>
          <a:ext cx="4481557" cy="4481557"/>
        </a:xfrm>
        <a:custGeom>
          <a:avLst/>
          <a:gdLst/>
          <a:ahLst/>
          <a:cxnLst/>
          <a:rect l="0" t="0" r="0" b="0"/>
          <a:pathLst>
            <a:path>
              <a:moveTo>
                <a:pt x="486540" y="846598"/>
              </a:moveTo>
              <a:arcTo wR="2240778" hR="2240778" stAng="13108554" swAng="81625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35BD4F-0612-1944-B339-D7A2E941C179}">
      <dsp:nvSpPr>
        <dsp:cNvPr id="0" name=""/>
        <dsp:cNvSpPr/>
      </dsp:nvSpPr>
      <dsp:spPr>
        <a:xfrm>
          <a:off x="2898982" y="2179"/>
          <a:ext cx="2469215"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latin typeface="+mn-lt"/>
              <a:cs typeface="Cambria"/>
            </a:rPr>
            <a:t>Look carefully</a:t>
          </a:r>
        </a:p>
        <a:p>
          <a:pPr lvl="0" algn="ctr" defTabSz="711200">
            <a:lnSpc>
              <a:spcPct val="90000"/>
            </a:lnSpc>
            <a:spcBef>
              <a:spcPct val="0"/>
            </a:spcBef>
            <a:spcAft>
              <a:spcPct val="35000"/>
            </a:spcAft>
          </a:pPr>
          <a:r>
            <a:rPr lang="en-US" sz="1600" b="0" kern="1200" dirty="0" smtClean="0">
              <a:solidFill>
                <a:srgbClr val="000000"/>
              </a:solidFill>
              <a:latin typeface="+mn-lt"/>
              <a:cs typeface="Cambria"/>
            </a:rPr>
            <a:t>James 2:8;</a:t>
          </a:r>
        </a:p>
        <a:p>
          <a:pPr lvl="0" algn="ctr" defTabSz="711200">
            <a:lnSpc>
              <a:spcPct val="90000"/>
            </a:lnSpc>
            <a:spcBef>
              <a:spcPct val="0"/>
            </a:spcBef>
            <a:spcAft>
              <a:spcPct val="35000"/>
            </a:spcAft>
          </a:pPr>
          <a:r>
            <a:rPr lang="en-US" sz="1600" b="0" kern="1200" dirty="0" smtClean="0">
              <a:solidFill>
                <a:srgbClr val="000000"/>
              </a:solidFill>
              <a:latin typeface="+mn-lt"/>
              <a:cs typeface="Cambria"/>
            </a:rPr>
            <a:t>Matthew 22:37-40</a:t>
          </a:r>
          <a:endParaRPr lang="en-US" sz="1400" b="1" kern="1200" dirty="0">
            <a:solidFill>
              <a:srgbClr val="000000"/>
            </a:solidFill>
            <a:latin typeface="+mn-lt"/>
            <a:cs typeface="Cambria"/>
          </a:endParaRPr>
        </a:p>
      </dsp:txBody>
      <dsp:txXfrm>
        <a:off x="2898982" y="2179"/>
        <a:ext cx="2469215" cy="1120513"/>
      </dsp:txXfrm>
    </dsp:sp>
    <dsp:sp modelId="{2704B56C-4EC0-E342-AC86-3885AAAB060E}">
      <dsp:nvSpPr>
        <dsp:cNvPr id="0" name=""/>
        <dsp:cNvSpPr/>
      </dsp:nvSpPr>
      <dsp:spPr>
        <a:xfrm>
          <a:off x="1892811" y="562436"/>
          <a:ext cx="4481557" cy="4481557"/>
        </a:xfrm>
        <a:custGeom>
          <a:avLst/>
          <a:gdLst/>
          <a:ahLst/>
          <a:cxnLst/>
          <a:rect l="0" t="0" r="0" b="0"/>
          <a:pathLst>
            <a:path>
              <a:moveTo>
                <a:pt x="3617870" y="473094"/>
              </a:moveTo>
              <a:arcTo wR="2240778" hR="2240778" stAng="18475194" swAng="81625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B1EB11D-8E9B-F448-9239-D80FE048810B}">
      <dsp:nvSpPr>
        <dsp:cNvPr id="0" name=""/>
        <dsp:cNvSpPr/>
      </dsp:nvSpPr>
      <dsp:spPr>
        <a:xfrm>
          <a:off x="5270810" y="1550519"/>
          <a:ext cx="1987773"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rPr>
            <a:t>Sets you free</a:t>
          </a:r>
        </a:p>
        <a:p>
          <a:pPr lvl="0" algn="ctr" defTabSz="711200">
            <a:lnSpc>
              <a:spcPct val="90000"/>
            </a:lnSpc>
            <a:spcBef>
              <a:spcPct val="0"/>
            </a:spcBef>
            <a:spcAft>
              <a:spcPct val="35000"/>
            </a:spcAft>
          </a:pPr>
          <a:r>
            <a:rPr lang="en-US" sz="1600" kern="1200" dirty="0" smtClean="0">
              <a:solidFill>
                <a:srgbClr val="000000"/>
              </a:solidFill>
            </a:rPr>
            <a:t>John 8:32 Ps.139</a:t>
          </a:r>
        </a:p>
        <a:p>
          <a:pPr lvl="0" algn="ctr" defTabSz="711200">
            <a:lnSpc>
              <a:spcPct val="90000"/>
            </a:lnSpc>
            <a:spcBef>
              <a:spcPct val="0"/>
            </a:spcBef>
            <a:spcAft>
              <a:spcPct val="35000"/>
            </a:spcAft>
          </a:pPr>
          <a:r>
            <a:rPr lang="en-US" sz="1600" kern="1200" dirty="0" smtClean="0">
              <a:solidFill>
                <a:srgbClr val="000000"/>
              </a:solidFill>
            </a:rPr>
            <a:t>Jenny C</a:t>
          </a:r>
          <a:endParaRPr lang="en-US" sz="1400" kern="1200" dirty="0">
            <a:solidFill>
              <a:srgbClr val="000000"/>
            </a:solidFill>
          </a:endParaRPr>
        </a:p>
      </dsp:txBody>
      <dsp:txXfrm>
        <a:off x="5270810" y="1550519"/>
        <a:ext cx="1987773" cy="1120513"/>
      </dsp:txXfrm>
    </dsp:sp>
    <dsp:sp modelId="{AEA62164-1046-E441-A9CF-909A1B0080B6}">
      <dsp:nvSpPr>
        <dsp:cNvPr id="0" name=""/>
        <dsp:cNvSpPr/>
      </dsp:nvSpPr>
      <dsp:spPr>
        <a:xfrm>
          <a:off x="1892811" y="562436"/>
          <a:ext cx="4481557" cy="4481557"/>
        </a:xfrm>
        <a:custGeom>
          <a:avLst/>
          <a:gdLst/>
          <a:ahLst/>
          <a:cxnLst/>
          <a:rect l="0" t="0" r="0" b="0"/>
          <a:pathLst>
            <a:path>
              <a:moveTo>
                <a:pt x="4475845" y="2400665"/>
              </a:moveTo>
              <a:arcTo wR="2240778" hR="2240778" stAng="21845503" swAng="138700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BB348AA-A678-0F45-8C71-A8EAD90CDFDA}">
      <dsp:nvSpPr>
        <dsp:cNvPr id="0" name=""/>
        <dsp:cNvSpPr/>
      </dsp:nvSpPr>
      <dsp:spPr>
        <a:xfrm>
          <a:off x="4559257" y="4078263"/>
          <a:ext cx="1782857" cy="1075558"/>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rPr>
            <a:t>“</a:t>
          </a:r>
          <a:r>
            <a:rPr lang="en-US" sz="1600" b="1" kern="1200" dirty="0" smtClean="0">
              <a:solidFill>
                <a:srgbClr val="000000"/>
              </a:solidFill>
            </a:rPr>
            <a:t>Doing in God’s kingdom is always </a:t>
          </a:r>
          <a:r>
            <a:rPr lang="en-US" sz="1600" b="1" kern="1200" dirty="0" err="1" smtClean="0">
              <a:solidFill>
                <a:srgbClr val="000000"/>
              </a:solidFill>
            </a:rPr>
            <a:t>centred</a:t>
          </a:r>
          <a:r>
            <a:rPr lang="en-US" sz="1600" b="1" kern="1200" dirty="0" smtClean="0">
              <a:solidFill>
                <a:srgbClr val="000000"/>
              </a:solidFill>
            </a:rPr>
            <a:t> “on being.” </a:t>
          </a:r>
          <a:endParaRPr lang="en-US" sz="1600" b="1" kern="1200" dirty="0" smtClean="0">
            <a:solidFill>
              <a:srgbClr val="000000"/>
            </a:solidFill>
            <a:latin typeface="+mn-lt"/>
          </a:endParaRPr>
        </a:p>
      </dsp:txBody>
      <dsp:txXfrm>
        <a:off x="4559257" y="4078263"/>
        <a:ext cx="1782857" cy="1075558"/>
      </dsp:txXfrm>
    </dsp:sp>
    <dsp:sp modelId="{28C4A454-34DD-D047-8E42-2C802B496815}">
      <dsp:nvSpPr>
        <dsp:cNvPr id="0" name=""/>
        <dsp:cNvSpPr/>
      </dsp:nvSpPr>
      <dsp:spPr>
        <a:xfrm>
          <a:off x="1892811" y="562436"/>
          <a:ext cx="4481557" cy="4481557"/>
        </a:xfrm>
        <a:custGeom>
          <a:avLst/>
          <a:gdLst/>
          <a:ahLst/>
          <a:cxnLst/>
          <a:rect l="0" t="0" r="0" b="0"/>
          <a:pathLst>
            <a:path>
              <a:moveTo>
                <a:pt x="2496874" y="4466874"/>
              </a:moveTo>
              <a:arcTo wR="2240778" hR="2240778" stAng="5006244" swAng="79803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7E38CE-A7BD-3148-B2B9-6B81B60B1200}">
      <dsp:nvSpPr>
        <dsp:cNvPr id="0" name=""/>
        <dsp:cNvSpPr/>
      </dsp:nvSpPr>
      <dsp:spPr>
        <a:xfrm>
          <a:off x="1931796" y="4094163"/>
          <a:ext cx="1769394" cy="1043758"/>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0000"/>
            </a:solidFill>
          </a:endParaRPr>
        </a:p>
      </dsp:txBody>
      <dsp:txXfrm>
        <a:off x="1931796" y="4094163"/>
        <a:ext cx="1769394" cy="1043758"/>
      </dsp:txXfrm>
    </dsp:sp>
    <dsp:sp modelId="{3928E16B-C06F-5B4F-9350-FD0B33A36A5B}">
      <dsp:nvSpPr>
        <dsp:cNvPr id="0" name=""/>
        <dsp:cNvSpPr/>
      </dsp:nvSpPr>
      <dsp:spPr>
        <a:xfrm>
          <a:off x="1892811" y="562436"/>
          <a:ext cx="4481557" cy="4481557"/>
        </a:xfrm>
        <a:custGeom>
          <a:avLst/>
          <a:gdLst/>
          <a:ahLst/>
          <a:cxnLst/>
          <a:rect l="0" t="0" r="0" b="0"/>
          <a:pathLst>
            <a:path>
              <a:moveTo>
                <a:pt x="255185" y="3279290"/>
              </a:moveTo>
              <a:arcTo wR="2240778" hR="2240778" stAng="9143363" swAng="140551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CA0C36-61E9-1147-9059-2F69F63F9D2C}">
      <dsp:nvSpPr>
        <dsp:cNvPr id="0" name=""/>
        <dsp:cNvSpPr/>
      </dsp:nvSpPr>
      <dsp:spPr>
        <a:xfrm>
          <a:off x="1127353" y="1550519"/>
          <a:ext cx="1750259"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0000"/>
            </a:solidFill>
          </a:endParaRPr>
        </a:p>
      </dsp:txBody>
      <dsp:txXfrm>
        <a:off x="1127353" y="1550519"/>
        <a:ext cx="1750259" cy="1120513"/>
      </dsp:txXfrm>
    </dsp:sp>
    <dsp:sp modelId="{DC430030-B72C-B443-AA00-7D4766A421DB}">
      <dsp:nvSpPr>
        <dsp:cNvPr id="0" name=""/>
        <dsp:cNvSpPr/>
      </dsp:nvSpPr>
      <dsp:spPr>
        <a:xfrm>
          <a:off x="1892811" y="562436"/>
          <a:ext cx="4481557" cy="4481557"/>
        </a:xfrm>
        <a:custGeom>
          <a:avLst/>
          <a:gdLst/>
          <a:ahLst/>
          <a:cxnLst/>
          <a:rect l="0" t="0" r="0" b="0"/>
          <a:pathLst>
            <a:path>
              <a:moveTo>
                <a:pt x="486540" y="846598"/>
              </a:moveTo>
              <a:arcTo wR="2240778" hR="2240778" stAng="13108554" swAng="81625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35BD4F-0612-1944-B339-D7A2E941C179}">
      <dsp:nvSpPr>
        <dsp:cNvPr id="0" name=""/>
        <dsp:cNvSpPr/>
      </dsp:nvSpPr>
      <dsp:spPr>
        <a:xfrm>
          <a:off x="2898982" y="-87801"/>
          <a:ext cx="2469215"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latin typeface="+mn-lt"/>
              <a:cs typeface="Cambria"/>
            </a:rPr>
            <a:t>Look carefully</a:t>
          </a:r>
        </a:p>
        <a:p>
          <a:pPr lvl="0" algn="ctr" defTabSz="711200">
            <a:lnSpc>
              <a:spcPct val="90000"/>
            </a:lnSpc>
            <a:spcBef>
              <a:spcPct val="0"/>
            </a:spcBef>
            <a:spcAft>
              <a:spcPct val="35000"/>
            </a:spcAft>
          </a:pPr>
          <a:r>
            <a:rPr lang="en-US" sz="1600" b="0" kern="1200" dirty="0" smtClean="0">
              <a:solidFill>
                <a:srgbClr val="000000"/>
              </a:solidFill>
              <a:latin typeface="+mn-lt"/>
              <a:cs typeface="Cambria"/>
            </a:rPr>
            <a:t>James 2:8;;</a:t>
          </a:r>
        </a:p>
        <a:p>
          <a:pPr lvl="0" algn="ctr" defTabSz="711200">
            <a:lnSpc>
              <a:spcPct val="90000"/>
            </a:lnSpc>
            <a:spcBef>
              <a:spcPct val="0"/>
            </a:spcBef>
            <a:spcAft>
              <a:spcPct val="35000"/>
            </a:spcAft>
          </a:pPr>
          <a:r>
            <a:rPr lang="en-US" sz="1600" b="0" kern="1200" dirty="0" smtClean="0">
              <a:solidFill>
                <a:srgbClr val="000000"/>
              </a:solidFill>
              <a:latin typeface="+mn-lt"/>
              <a:cs typeface="Cambria"/>
            </a:rPr>
            <a:t>Matthew 22:37-40</a:t>
          </a:r>
          <a:endParaRPr lang="en-US" sz="1400" b="1" kern="1200" dirty="0">
            <a:solidFill>
              <a:srgbClr val="000000"/>
            </a:solidFill>
            <a:latin typeface="+mn-lt"/>
            <a:cs typeface="Cambria"/>
          </a:endParaRPr>
        </a:p>
      </dsp:txBody>
      <dsp:txXfrm>
        <a:off x="2898982" y="-87801"/>
        <a:ext cx="2469215" cy="1120513"/>
      </dsp:txXfrm>
    </dsp:sp>
    <dsp:sp modelId="{2704B56C-4EC0-E342-AC86-3885AAAB060E}">
      <dsp:nvSpPr>
        <dsp:cNvPr id="0" name=""/>
        <dsp:cNvSpPr/>
      </dsp:nvSpPr>
      <dsp:spPr>
        <a:xfrm>
          <a:off x="1892811" y="472455"/>
          <a:ext cx="4481557" cy="4481557"/>
        </a:xfrm>
        <a:custGeom>
          <a:avLst/>
          <a:gdLst/>
          <a:ahLst/>
          <a:cxnLst/>
          <a:rect l="0" t="0" r="0" b="0"/>
          <a:pathLst>
            <a:path>
              <a:moveTo>
                <a:pt x="3617870" y="473094"/>
              </a:moveTo>
              <a:arcTo wR="2240778" hR="2240778" stAng="18475194" swAng="81625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B1EB11D-8E9B-F448-9239-D80FE048810B}">
      <dsp:nvSpPr>
        <dsp:cNvPr id="0" name=""/>
        <dsp:cNvSpPr/>
      </dsp:nvSpPr>
      <dsp:spPr>
        <a:xfrm>
          <a:off x="5270810" y="1460538"/>
          <a:ext cx="1987773"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rPr>
            <a:t>Sets you free</a:t>
          </a:r>
        </a:p>
        <a:p>
          <a:pPr lvl="0" algn="ctr" defTabSz="711200">
            <a:lnSpc>
              <a:spcPct val="90000"/>
            </a:lnSpc>
            <a:spcBef>
              <a:spcPct val="0"/>
            </a:spcBef>
            <a:spcAft>
              <a:spcPct val="35000"/>
            </a:spcAft>
          </a:pPr>
          <a:r>
            <a:rPr lang="en-US" sz="1600" kern="1200" dirty="0" smtClean="0">
              <a:solidFill>
                <a:srgbClr val="000000"/>
              </a:solidFill>
            </a:rPr>
            <a:t>John 8:32 Ps.139</a:t>
          </a:r>
        </a:p>
        <a:p>
          <a:pPr lvl="0" algn="ctr" defTabSz="711200">
            <a:lnSpc>
              <a:spcPct val="90000"/>
            </a:lnSpc>
            <a:spcBef>
              <a:spcPct val="0"/>
            </a:spcBef>
            <a:spcAft>
              <a:spcPct val="35000"/>
            </a:spcAft>
          </a:pPr>
          <a:r>
            <a:rPr lang="en-US" sz="1600" kern="1200" dirty="0" smtClean="0">
              <a:solidFill>
                <a:srgbClr val="000000"/>
              </a:solidFill>
            </a:rPr>
            <a:t>Jenny C</a:t>
          </a:r>
          <a:endParaRPr lang="en-US" sz="1400" kern="1200" dirty="0">
            <a:solidFill>
              <a:srgbClr val="000000"/>
            </a:solidFill>
          </a:endParaRPr>
        </a:p>
      </dsp:txBody>
      <dsp:txXfrm>
        <a:off x="5270810" y="1460538"/>
        <a:ext cx="1987773" cy="1120513"/>
      </dsp:txXfrm>
    </dsp:sp>
    <dsp:sp modelId="{AEA62164-1046-E441-A9CF-909A1B0080B6}">
      <dsp:nvSpPr>
        <dsp:cNvPr id="0" name=""/>
        <dsp:cNvSpPr/>
      </dsp:nvSpPr>
      <dsp:spPr>
        <a:xfrm>
          <a:off x="1892811" y="472455"/>
          <a:ext cx="4481557" cy="4481557"/>
        </a:xfrm>
        <a:custGeom>
          <a:avLst/>
          <a:gdLst/>
          <a:ahLst/>
          <a:cxnLst/>
          <a:rect l="0" t="0" r="0" b="0"/>
          <a:pathLst>
            <a:path>
              <a:moveTo>
                <a:pt x="4478474" y="2358283"/>
              </a:moveTo>
              <a:arcTo wR="2240778" hR="2240778" stAng="21780356" swAng="117551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BB348AA-A678-0F45-8C71-A8EAD90CDFDA}">
      <dsp:nvSpPr>
        <dsp:cNvPr id="0" name=""/>
        <dsp:cNvSpPr/>
      </dsp:nvSpPr>
      <dsp:spPr>
        <a:xfrm>
          <a:off x="4559257" y="3799089"/>
          <a:ext cx="1782857" cy="1453944"/>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rPr>
            <a:t>“</a:t>
          </a:r>
          <a:r>
            <a:rPr lang="en-US" sz="1600" b="1" kern="1200" dirty="0" smtClean="0">
              <a:solidFill>
                <a:srgbClr val="000000"/>
              </a:solidFill>
            </a:rPr>
            <a:t>Doing in God’s kingdom is always </a:t>
          </a:r>
          <a:r>
            <a:rPr lang="en-US" sz="1600" b="1" kern="1200" dirty="0" err="1" smtClean="0">
              <a:solidFill>
                <a:srgbClr val="000000"/>
              </a:solidFill>
            </a:rPr>
            <a:t>centred</a:t>
          </a:r>
          <a:r>
            <a:rPr lang="en-US" sz="1600" b="1" kern="1200" dirty="0" smtClean="0">
              <a:solidFill>
                <a:srgbClr val="000000"/>
              </a:solidFill>
            </a:rPr>
            <a:t> “on being.” </a:t>
          </a:r>
          <a:endParaRPr lang="en-US" sz="1600" b="1" kern="1200" dirty="0" smtClean="0">
            <a:solidFill>
              <a:srgbClr val="000000"/>
            </a:solidFill>
            <a:latin typeface="+mn-lt"/>
          </a:endParaRPr>
        </a:p>
      </dsp:txBody>
      <dsp:txXfrm>
        <a:off x="4559257" y="3799089"/>
        <a:ext cx="1782857" cy="1453944"/>
      </dsp:txXfrm>
    </dsp:sp>
    <dsp:sp modelId="{28C4A454-34DD-D047-8E42-2C802B496815}">
      <dsp:nvSpPr>
        <dsp:cNvPr id="0" name=""/>
        <dsp:cNvSpPr/>
      </dsp:nvSpPr>
      <dsp:spPr>
        <a:xfrm>
          <a:off x="1892811" y="472455"/>
          <a:ext cx="4481557" cy="4481557"/>
        </a:xfrm>
        <a:custGeom>
          <a:avLst/>
          <a:gdLst/>
          <a:ahLst/>
          <a:cxnLst/>
          <a:rect l="0" t="0" r="0" b="0"/>
          <a:pathLst>
            <a:path>
              <a:moveTo>
                <a:pt x="2569080" y="4457376"/>
              </a:moveTo>
              <a:arcTo wR="2240778" hR="2240778" stAng="4894508" swAng="45619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7E38CE-A7BD-3148-B2B9-6B81B60B1200}">
      <dsp:nvSpPr>
        <dsp:cNvPr id="0" name=""/>
        <dsp:cNvSpPr/>
      </dsp:nvSpPr>
      <dsp:spPr>
        <a:xfrm>
          <a:off x="1566034" y="3711286"/>
          <a:ext cx="2500917" cy="1629551"/>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rPr>
            <a:t>Don’t forget.</a:t>
          </a:r>
        </a:p>
        <a:p>
          <a:pPr lvl="0" algn="ctr" defTabSz="711200">
            <a:lnSpc>
              <a:spcPct val="90000"/>
            </a:lnSpc>
            <a:spcBef>
              <a:spcPct val="0"/>
            </a:spcBef>
            <a:spcAft>
              <a:spcPct val="35000"/>
            </a:spcAft>
          </a:pPr>
          <a:r>
            <a:rPr lang="en-US" sz="1400" b="0" kern="1200" dirty="0" smtClean="0">
              <a:solidFill>
                <a:srgbClr val="000000"/>
              </a:solidFill>
            </a:rPr>
            <a:t>Betsy C</a:t>
          </a:r>
        </a:p>
      </dsp:txBody>
      <dsp:txXfrm>
        <a:off x="1566034" y="3711286"/>
        <a:ext cx="2500917" cy="1629551"/>
      </dsp:txXfrm>
    </dsp:sp>
    <dsp:sp modelId="{3928E16B-C06F-5B4F-9350-FD0B33A36A5B}">
      <dsp:nvSpPr>
        <dsp:cNvPr id="0" name=""/>
        <dsp:cNvSpPr/>
      </dsp:nvSpPr>
      <dsp:spPr>
        <a:xfrm>
          <a:off x="1892811" y="472455"/>
          <a:ext cx="4481557" cy="4481557"/>
        </a:xfrm>
        <a:custGeom>
          <a:avLst/>
          <a:gdLst/>
          <a:ahLst/>
          <a:cxnLst/>
          <a:rect l="0" t="0" r="0" b="0"/>
          <a:pathLst>
            <a:path>
              <a:moveTo>
                <a:pt x="142591" y="3027353"/>
              </a:moveTo>
              <a:arcTo wR="2240778" hR="2240778" stAng="9566990" swAng="108197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CA0C36-61E9-1147-9059-2F69F63F9D2C}">
      <dsp:nvSpPr>
        <dsp:cNvPr id="0" name=""/>
        <dsp:cNvSpPr/>
      </dsp:nvSpPr>
      <dsp:spPr>
        <a:xfrm>
          <a:off x="1127353" y="1460538"/>
          <a:ext cx="1750259"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en-US" sz="1600" b="1" kern="1200" dirty="0">
            <a:solidFill>
              <a:srgbClr val="000000"/>
            </a:solidFill>
          </a:endParaRPr>
        </a:p>
      </dsp:txBody>
      <dsp:txXfrm>
        <a:off x="1127353" y="1460538"/>
        <a:ext cx="1750259" cy="1120513"/>
      </dsp:txXfrm>
    </dsp:sp>
    <dsp:sp modelId="{DC430030-B72C-B443-AA00-7D4766A421DB}">
      <dsp:nvSpPr>
        <dsp:cNvPr id="0" name=""/>
        <dsp:cNvSpPr/>
      </dsp:nvSpPr>
      <dsp:spPr>
        <a:xfrm>
          <a:off x="1892811" y="472455"/>
          <a:ext cx="4481557" cy="4481557"/>
        </a:xfrm>
        <a:custGeom>
          <a:avLst/>
          <a:gdLst/>
          <a:ahLst/>
          <a:cxnLst/>
          <a:rect l="0" t="0" r="0" b="0"/>
          <a:pathLst>
            <a:path>
              <a:moveTo>
                <a:pt x="486540" y="846598"/>
              </a:moveTo>
              <a:arcTo wR="2240778" hR="2240778" stAng="13108554" swAng="81625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935BD4F-0612-1944-B339-D7A2E941C179}">
      <dsp:nvSpPr>
        <dsp:cNvPr id="0" name=""/>
        <dsp:cNvSpPr/>
      </dsp:nvSpPr>
      <dsp:spPr>
        <a:xfrm>
          <a:off x="2941027" y="-87257"/>
          <a:ext cx="2469215"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latin typeface="+mn-lt"/>
              <a:cs typeface="Cambria"/>
            </a:rPr>
            <a:t>Look carefully</a:t>
          </a:r>
        </a:p>
        <a:p>
          <a:pPr lvl="0" algn="ctr" defTabSz="711200">
            <a:lnSpc>
              <a:spcPct val="90000"/>
            </a:lnSpc>
            <a:spcBef>
              <a:spcPct val="0"/>
            </a:spcBef>
            <a:spcAft>
              <a:spcPct val="35000"/>
            </a:spcAft>
          </a:pPr>
          <a:r>
            <a:rPr lang="en-US" sz="1600" b="0" kern="1200" dirty="0" smtClean="0">
              <a:solidFill>
                <a:srgbClr val="000000"/>
              </a:solidFill>
              <a:latin typeface="+mn-lt"/>
              <a:cs typeface="Cambria"/>
            </a:rPr>
            <a:t>James 2:8;</a:t>
          </a:r>
        </a:p>
        <a:p>
          <a:pPr lvl="0" algn="ctr" defTabSz="711200">
            <a:lnSpc>
              <a:spcPct val="90000"/>
            </a:lnSpc>
            <a:spcBef>
              <a:spcPct val="0"/>
            </a:spcBef>
            <a:spcAft>
              <a:spcPct val="35000"/>
            </a:spcAft>
          </a:pPr>
          <a:r>
            <a:rPr lang="en-US" sz="1600" b="0" kern="1200" dirty="0" smtClean="0">
              <a:solidFill>
                <a:srgbClr val="000000"/>
              </a:solidFill>
              <a:latin typeface="+mn-lt"/>
              <a:cs typeface="Cambria"/>
            </a:rPr>
            <a:t>Matthew 22:37-40</a:t>
          </a:r>
          <a:endParaRPr lang="en-US" sz="1400" b="1" kern="1200" dirty="0">
            <a:solidFill>
              <a:srgbClr val="000000"/>
            </a:solidFill>
            <a:latin typeface="+mn-lt"/>
            <a:cs typeface="Cambria"/>
          </a:endParaRPr>
        </a:p>
      </dsp:txBody>
      <dsp:txXfrm>
        <a:off x="2941027" y="-87257"/>
        <a:ext cx="2469215" cy="1120513"/>
      </dsp:txXfrm>
    </dsp:sp>
    <dsp:sp modelId="{2704B56C-4EC0-E342-AC86-3885AAAB060E}">
      <dsp:nvSpPr>
        <dsp:cNvPr id="0" name=""/>
        <dsp:cNvSpPr/>
      </dsp:nvSpPr>
      <dsp:spPr>
        <a:xfrm>
          <a:off x="1914643" y="459496"/>
          <a:ext cx="4481557" cy="4481557"/>
        </a:xfrm>
        <a:custGeom>
          <a:avLst/>
          <a:gdLst/>
          <a:ahLst/>
          <a:cxnLst/>
          <a:rect l="0" t="0" r="0" b="0"/>
          <a:pathLst>
            <a:path>
              <a:moveTo>
                <a:pt x="3627431" y="480584"/>
              </a:moveTo>
              <a:arcTo wR="2240778" hR="2240778" stAng="18493829" swAng="75856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B1EB11D-8E9B-F448-9239-D80FE048810B}">
      <dsp:nvSpPr>
        <dsp:cNvPr id="0" name=""/>
        <dsp:cNvSpPr/>
      </dsp:nvSpPr>
      <dsp:spPr>
        <a:xfrm>
          <a:off x="5288641" y="1416566"/>
          <a:ext cx="1987773"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rPr>
            <a:t>Sets you free</a:t>
          </a:r>
        </a:p>
        <a:p>
          <a:pPr lvl="0" algn="ctr" defTabSz="711200">
            <a:lnSpc>
              <a:spcPct val="90000"/>
            </a:lnSpc>
            <a:spcBef>
              <a:spcPct val="0"/>
            </a:spcBef>
            <a:spcAft>
              <a:spcPct val="35000"/>
            </a:spcAft>
          </a:pPr>
          <a:r>
            <a:rPr lang="en-US" sz="1600" kern="1200" dirty="0" smtClean="0">
              <a:solidFill>
                <a:srgbClr val="000000"/>
              </a:solidFill>
            </a:rPr>
            <a:t>John 8:32 Ps.139</a:t>
          </a:r>
        </a:p>
        <a:p>
          <a:pPr lvl="0" algn="ctr" defTabSz="711200">
            <a:lnSpc>
              <a:spcPct val="90000"/>
            </a:lnSpc>
            <a:spcBef>
              <a:spcPct val="0"/>
            </a:spcBef>
            <a:spcAft>
              <a:spcPct val="35000"/>
            </a:spcAft>
          </a:pPr>
          <a:r>
            <a:rPr lang="en-US" sz="1600" kern="1200" dirty="0" smtClean="0">
              <a:solidFill>
                <a:srgbClr val="000000"/>
              </a:solidFill>
            </a:rPr>
            <a:t>Jenny C</a:t>
          </a:r>
          <a:endParaRPr lang="en-US" sz="1400" kern="1200" dirty="0">
            <a:solidFill>
              <a:srgbClr val="000000"/>
            </a:solidFill>
          </a:endParaRPr>
        </a:p>
      </dsp:txBody>
      <dsp:txXfrm>
        <a:off x="5288641" y="1416566"/>
        <a:ext cx="1987773" cy="1120513"/>
      </dsp:txXfrm>
    </dsp:sp>
    <dsp:sp modelId="{AEA62164-1046-E441-A9CF-909A1B0080B6}">
      <dsp:nvSpPr>
        <dsp:cNvPr id="0" name=""/>
        <dsp:cNvSpPr/>
      </dsp:nvSpPr>
      <dsp:spPr>
        <a:xfrm>
          <a:off x="1927040" y="484368"/>
          <a:ext cx="4481557" cy="4481557"/>
        </a:xfrm>
        <a:custGeom>
          <a:avLst/>
          <a:gdLst/>
          <a:ahLst/>
          <a:cxnLst/>
          <a:rect l="0" t="0" r="0" b="0"/>
          <a:pathLst>
            <a:path>
              <a:moveTo>
                <a:pt x="4478760" y="2352696"/>
              </a:moveTo>
              <a:arcTo wR="2240778" hR="2240778" stAng="21771774" swAng="142733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BB348AA-A678-0F45-8C71-A8EAD90CDFDA}">
      <dsp:nvSpPr>
        <dsp:cNvPr id="0" name=""/>
        <dsp:cNvSpPr/>
      </dsp:nvSpPr>
      <dsp:spPr>
        <a:xfrm>
          <a:off x="4601302" y="3988826"/>
          <a:ext cx="1782857" cy="1075558"/>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latin typeface="+mn-lt"/>
            </a:rPr>
            <a:t>Do</a:t>
          </a:r>
        </a:p>
      </dsp:txBody>
      <dsp:txXfrm>
        <a:off x="4601302" y="3988826"/>
        <a:ext cx="1782857" cy="1075558"/>
      </dsp:txXfrm>
    </dsp:sp>
    <dsp:sp modelId="{28C4A454-34DD-D047-8E42-2C802B496815}">
      <dsp:nvSpPr>
        <dsp:cNvPr id="0" name=""/>
        <dsp:cNvSpPr/>
      </dsp:nvSpPr>
      <dsp:spPr>
        <a:xfrm>
          <a:off x="1934856" y="472999"/>
          <a:ext cx="4481557" cy="4481557"/>
        </a:xfrm>
        <a:custGeom>
          <a:avLst/>
          <a:gdLst/>
          <a:ahLst/>
          <a:cxnLst/>
          <a:rect l="0" t="0" r="0" b="0"/>
          <a:pathLst>
            <a:path>
              <a:moveTo>
                <a:pt x="2496874" y="4466874"/>
              </a:moveTo>
              <a:arcTo wR="2240778" hR="2240778" stAng="5006244" swAng="79803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A7E38CE-A7BD-3148-B2B9-6B81B60B1200}">
      <dsp:nvSpPr>
        <dsp:cNvPr id="0" name=""/>
        <dsp:cNvSpPr/>
      </dsp:nvSpPr>
      <dsp:spPr>
        <a:xfrm>
          <a:off x="1973841" y="3712916"/>
          <a:ext cx="1769394" cy="1627377"/>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rPr>
            <a:t>Don’t forget.</a:t>
          </a:r>
        </a:p>
        <a:p>
          <a:pPr lvl="0" algn="ctr" defTabSz="711200">
            <a:lnSpc>
              <a:spcPct val="90000"/>
            </a:lnSpc>
            <a:spcBef>
              <a:spcPct val="0"/>
            </a:spcBef>
            <a:spcAft>
              <a:spcPct val="35000"/>
            </a:spcAft>
          </a:pPr>
          <a:r>
            <a:rPr lang="en-US" sz="1600" b="0" kern="1200" dirty="0" smtClean="0">
              <a:solidFill>
                <a:srgbClr val="000000"/>
              </a:solidFill>
            </a:rPr>
            <a:t>Betsy C</a:t>
          </a:r>
          <a:endParaRPr lang="en-US" sz="1600" b="1" kern="1200" dirty="0" smtClean="0">
            <a:solidFill>
              <a:srgbClr val="000000"/>
            </a:solidFill>
          </a:endParaRPr>
        </a:p>
      </dsp:txBody>
      <dsp:txXfrm>
        <a:off x="1973841" y="3712916"/>
        <a:ext cx="1769394" cy="1627377"/>
      </dsp:txXfrm>
    </dsp:sp>
    <dsp:sp modelId="{3928E16B-C06F-5B4F-9350-FD0B33A36A5B}">
      <dsp:nvSpPr>
        <dsp:cNvPr id="0" name=""/>
        <dsp:cNvSpPr/>
      </dsp:nvSpPr>
      <dsp:spPr>
        <a:xfrm>
          <a:off x="1934856" y="472999"/>
          <a:ext cx="4481557" cy="4481557"/>
        </a:xfrm>
        <a:custGeom>
          <a:avLst/>
          <a:gdLst/>
          <a:ahLst/>
          <a:cxnLst/>
          <a:rect l="0" t="0" r="0" b="0"/>
          <a:pathLst>
            <a:path>
              <a:moveTo>
                <a:pt x="142935" y="3028270"/>
              </a:moveTo>
              <a:arcTo wR="2240778" hR="2240778" stAng="9565488" swAng="108311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CA0C36-61E9-1147-9059-2F69F63F9D2C}">
      <dsp:nvSpPr>
        <dsp:cNvPr id="0" name=""/>
        <dsp:cNvSpPr/>
      </dsp:nvSpPr>
      <dsp:spPr>
        <a:xfrm>
          <a:off x="1085307" y="1461082"/>
          <a:ext cx="1918439" cy="1120513"/>
        </a:xfrm>
        <a:prstGeom prst="roundRect">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0000"/>
              </a:solidFill>
            </a:rPr>
            <a:t>God will bless</a:t>
          </a:r>
        </a:p>
        <a:p>
          <a:pPr lvl="0" algn="ctr" defTabSz="711200">
            <a:lnSpc>
              <a:spcPct val="90000"/>
            </a:lnSpc>
            <a:spcBef>
              <a:spcPct val="0"/>
            </a:spcBef>
            <a:spcAft>
              <a:spcPct val="35000"/>
            </a:spcAft>
          </a:pPr>
          <a:r>
            <a:rPr lang="en-US" sz="1600" b="0" kern="1200" dirty="0" smtClean="0">
              <a:solidFill>
                <a:srgbClr val="000000"/>
              </a:solidFill>
            </a:rPr>
            <a:t>3 John 4, </a:t>
          </a:r>
        </a:p>
        <a:p>
          <a:pPr lvl="0" algn="ctr" defTabSz="711200">
            <a:lnSpc>
              <a:spcPct val="90000"/>
            </a:lnSpc>
            <a:spcBef>
              <a:spcPct val="0"/>
            </a:spcBef>
            <a:spcAft>
              <a:spcPct val="35000"/>
            </a:spcAft>
          </a:pPr>
          <a:r>
            <a:rPr lang="en-US" sz="1600" b="0" kern="1200" dirty="0" smtClean="0">
              <a:solidFill>
                <a:srgbClr val="000000"/>
              </a:solidFill>
            </a:rPr>
            <a:t>Ephesians 2:10</a:t>
          </a:r>
        </a:p>
        <a:p>
          <a:pPr lvl="0" algn="ctr" defTabSz="711200">
            <a:lnSpc>
              <a:spcPct val="90000"/>
            </a:lnSpc>
            <a:spcBef>
              <a:spcPct val="0"/>
            </a:spcBef>
            <a:spcAft>
              <a:spcPct val="35000"/>
            </a:spcAft>
          </a:pPr>
          <a:r>
            <a:rPr lang="en-US" sz="1600" b="0" kern="1200" dirty="0" smtClean="0">
              <a:solidFill>
                <a:srgbClr val="000000"/>
              </a:solidFill>
            </a:rPr>
            <a:t>Louise D.</a:t>
          </a:r>
        </a:p>
      </dsp:txBody>
      <dsp:txXfrm>
        <a:off x="1085307" y="1461082"/>
        <a:ext cx="1918439" cy="1120513"/>
      </dsp:txXfrm>
    </dsp:sp>
    <dsp:sp modelId="{DC430030-B72C-B443-AA00-7D4766A421DB}">
      <dsp:nvSpPr>
        <dsp:cNvPr id="0" name=""/>
        <dsp:cNvSpPr/>
      </dsp:nvSpPr>
      <dsp:spPr>
        <a:xfrm>
          <a:off x="1934856" y="472999"/>
          <a:ext cx="4481557" cy="4481557"/>
        </a:xfrm>
        <a:custGeom>
          <a:avLst/>
          <a:gdLst/>
          <a:ahLst/>
          <a:cxnLst/>
          <a:rect l="0" t="0" r="0" b="0"/>
          <a:pathLst>
            <a:path>
              <a:moveTo>
                <a:pt x="486540" y="846598"/>
              </a:moveTo>
              <a:arcTo wR="2240778" hR="2240778" stAng="13108554" swAng="81625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9D729-B7E7-8E42-BF02-A1F34B3355A3}" type="datetimeFigureOut">
              <a:rPr lang="en-US" smtClean="0"/>
              <a:pPr/>
              <a:t>5/8/13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C956D7-F11D-A647-887F-9108293FC6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C956D7-F11D-A647-887F-9108293FC63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C956D7-F11D-A647-887F-9108293FC630}"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C956D7-F11D-A647-887F-9108293FC630}"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C956D7-F11D-A647-887F-9108293FC630}"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C956D7-F11D-A647-887F-9108293FC63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C956D7-F11D-A647-887F-9108293FC63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C956D7-F11D-A647-887F-9108293FC63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C956D7-F11D-A647-887F-9108293FC630}"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C956D7-F11D-A647-887F-9108293FC630}"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C956D7-F11D-A647-887F-9108293FC630}"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C956D7-F11D-A647-887F-9108293FC630}"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C956D7-F11D-A647-887F-9108293FC630}"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CA"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smtClean="0"/>
              <a:t>Click to edit Master subtitle style</a:t>
            </a:r>
            <a:endParaRPr kumimoji="0" lang="en-US"/>
          </a:p>
        </p:txBody>
      </p:sp>
      <p:sp>
        <p:nvSpPr>
          <p:cNvPr id="7" name="Date Placeholder 6"/>
          <p:cNvSpPr>
            <a:spLocks noGrp="1"/>
          </p:cNvSpPr>
          <p:nvPr>
            <p:ph type="dt" sz="half" idx="10"/>
          </p:nvPr>
        </p:nvSpPr>
        <p:spPr/>
        <p:txBody>
          <a:bodyPr/>
          <a:lstStyle/>
          <a:p>
            <a:fld id="{5614EBA1-63FF-6E42-96FA-9D8AC75DB450}" type="datetimeFigureOut">
              <a:rPr lang="en-US" smtClean="0"/>
              <a:pPr/>
              <a:t>5/8/13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90E7845-63C9-2244-A0E6-8DB5A880AB8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5614EBA1-63FF-6E42-96FA-9D8AC75DB450}" type="datetimeFigureOut">
              <a:rPr lang="en-US" smtClean="0"/>
              <a:pPr/>
              <a:t>5/8/13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E7845-63C9-2244-A0E6-8DB5A880AB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5614EBA1-63FF-6E42-96FA-9D8AC75DB450}" type="datetimeFigureOut">
              <a:rPr lang="en-US" smtClean="0"/>
              <a:pPr/>
              <a:t>5/8/13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E7845-63C9-2244-A0E6-8DB5A880AB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5614EBA1-63FF-6E42-96FA-9D8AC75DB450}" type="datetimeFigureOut">
              <a:rPr lang="en-US" smtClean="0"/>
              <a:pPr/>
              <a:t>5/8/13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E7845-63C9-2244-A0E6-8DB5A880AB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smtClean="0"/>
              <a:t>Click to edit Master text styles</a:t>
            </a:r>
          </a:p>
        </p:txBody>
      </p:sp>
      <p:sp>
        <p:nvSpPr>
          <p:cNvPr id="4" name="Date Placeholder 3"/>
          <p:cNvSpPr>
            <a:spLocks noGrp="1"/>
          </p:cNvSpPr>
          <p:nvPr>
            <p:ph type="dt" sz="half" idx="10"/>
          </p:nvPr>
        </p:nvSpPr>
        <p:spPr/>
        <p:txBody>
          <a:bodyPr/>
          <a:lstStyle/>
          <a:p>
            <a:fld id="{5614EBA1-63FF-6E42-96FA-9D8AC75DB450}" type="datetimeFigureOut">
              <a:rPr lang="en-US" smtClean="0"/>
              <a:pPr/>
              <a:t>5/8/13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0E7845-63C9-2244-A0E6-8DB5A880AB8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CA"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p:txBody>
          <a:bodyPr/>
          <a:lstStyle/>
          <a:p>
            <a:fld id="{5614EBA1-63FF-6E42-96FA-9D8AC75DB450}" type="datetimeFigureOut">
              <a:rPr lang="en-US" smtClean="0"/>
              <a:pPr/>
              <a:t>5/8/13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E7845-63C9-2244-A0E6-8DB5A880AB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7" name="Date Placeholder 6"/>
          <p:cNvSpPr>
            <a:spLocks noGrp="1"/>
          </p:cNvSpPr>
          <p:nvPr>
            <p:ph type="dt" sz="half" idx="10"/>
          </p:nvPr>
        </p:nvSpPr>
        <p:spPr/>
        <p:txBody>
          <a:bodyPr/>
          <a:lstStyle/>
          <a:p>
            <a:fld id="{5614EBA1-63FF-6E42-96FA-9D8AC75DB450}" type="datetimeFigureOut">
              <a:rPr lang="en-US" smtClean="0"/>
              <a:pPr/>
              <a:t>5/8/13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0E7845-63C9-2244-A0E6-8DB5A880AB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CA" smtClean="0"/>
              <a:t>Click to edit Master title style</a:t>
            </a:r>
            <a:endParaRPr kumimoji="0" lang="en-US"/>
          </a:p>
        </p:txBody>
      </p:sp>
      <p:sp>
        <p:nvSpPr>
          <p:cNvPr id="3" name="Date Placeholder 2"/>
          <p:cNvSpPr>
            <a:spLocks noGrp="1"/>
          </p:cNvSpPr>
          <p:nvPr>
            <p:ph type="dt" sz="half" idx="10"/>
          </p:nvPr>
        </p:nvSpPr>
        <p:spPr/>
        <p:txBody>
          <a:bodyPr/>
          <a:lstStyle/>
          <a:p>
            <a:fld id="{5614EBA1-63FF-6E42-96FA-9D8AC75DB450}" type="datetimeFigureOut">
              <a:rPr lang="en-US" smtClean="0"/>
              <a:pPr/>
              <a:t>5/8/13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0E7845-63C9-2244-A0E6-8DB5A880AB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5614EBA1-63FF-6E42-96FA-9D8AC75DB450}" type="datetimeFigureOut">
              <a:rPr lang="en-US" smtClean="0"/>
              <a:pPr/>
              <a:t>5/8/13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0E7845-63C9-2244-A0E6-8DB5A880AB8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CA"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CA"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p:txBody>
          <a:bodyPr/>
          <a:lstStyle/>
          <a:p>
            <a:fld id="{5614EBA1-63FF-6E42-96FA-9D8AC75DB450}" type="datetimeFigureOut">
              <a:rPr lang="en-US" smtClean="0"/>
              <a:pPr/>
              <a:t>5/8/13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E7845-63C9-2244-A0E6-8DB5A880AB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CA" smtClean="0"/>
              <a:t>Click to edit Master title style</a:t>
            </a:r>
            <a:endParaRPr kumimoji="0" lang="en-US"/>
          </a:p>
        </p:txBody>
      </p:sp>
      <p:sp>
        <p:nvSpPr>
          <p:cNvPr id="5" name="Date Placeholder 4"/>
          <p:cNvSpPr>
            <a:spLocks noGrp="1"/>
          </p:cNvSpPr>
          <p:nvPr>
            <p:ph type="dt" sz="half" idx="10"/>
          </p:nvPr>
        </p:nvSpPr>
        <p:spPr/>
        <p:txBody>
          <a:bodyPr/>
          <a:lstStyle/>
          <a:p>
            <a:fld id="{5614EBA1-63FF-6E42-96FA-9D8AC75DB450}" type="datetimeFigureOut">
              <a:rPr lang="en-US" smtClean="0"/>
              <a:pPr/>
              <a:t>5/8/13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0E7845-63C9-2244-A0E6-8DB5A880AB8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CA" smtClean="0"/>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CA"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5614EBA1-63FF-6E42-96FA-9D8AC75DB450}" type="datetimeFigureOut">
              <a:rPr lang="en-US" smtClean="0"/>
              <a:pPr/>
              <a:t>5/8/13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D90E7845-63C9-2244-A0E6-8DB5A880AB8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4" Type="http://schemas.openxmlformats.org/officeDocument/2006/relationships/diagramLayout" Target="../diagrams/layout6.xml"/><Relationship Id="rId5" Type="http://schemas.openxmlformats.org/officeDocument/2006/relationships/diagramQuickStyle" Target="../diagrams/quickStyle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diagramData" Target="../diagrams/data6.xml"/><Relationship Id="rId6" Type="http://schemas.openxmlformats.org/officeDocument/2006/relationships/diagramColors" Target="../diagrams/colors6.xml"/></Relationships>
</file>

<file path=ppt/slides/_rels/slide11.xml.rels><?xml version="1.0" encoding="UTF-8" standalone="yes"?>
<Relationships xmlns="http://schemas.openxmlformats.org/package/2006/relationships"><Relationship Id="rId4" Type="http://schemas.openxmlformats.org/officeDocument/2006/relationships/diagramLayout" Target="../diagrams/layout7.xml"/><Relationship Id="rId5" Type="http://schemas.openxmlformats.org/officeDocument/2006/relationships/diagramQuickStyle" Target="../diagrams/quickStyle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diagramData" Target="../diagrams/data7.xml"/><Relationship Id="rId6" Type="http://schemas.openxmlformats.org/officeDocument/2006/relationships/diagramColors" Target="../diagrams/colors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3"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4" Type="http://schemas.openxmlformats.org/officeDocument/2006/relationships/diagramLayout" Target="../diagrams/layout1.xml"/><Relationship Id="rId5" Type="http://schemas.openxmlformats.org/officeDocument/2006/relationships/diagramQuickStyle" Target="../diagrams/quickStyle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diagramData" Target="../diagrams/data1.xml"/><Relationship Id="rId6"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4" Type="http://schemas.openxmlformats.org/officeDocument/2006/relationships/diagramLayout" Target="../diagrams/layout2.xml"/><Relationship Id="rId5" Type="http://schemas.openxmlformats.org/officeDocument/2006/relationships/diagramQuickStyle" Target="../diagrams/quickStyle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diagramData" Target="../diagrams/data2.xml"/><Relationship Id="rId6" Type="http://schemas.openxmlformats.org/officeDocument/2006/relationships/diagramColors" Target="../diagrams/colors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4" Type="http://schemas.openxmlformats.org/officeDocument/2006/relationships/diagramLayout" Target="../diagrams/layout3.xml"/><Relationship Id="rId5" Type="http://schemas.openxmlformats.org/officeDocument/2006/relationships/diagramQuickStyle" Target="../diagrams/quickStyle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diagramData" Target="../diagrams/data3.xml"/><Relationship Id="rId6" Type="http://schemas.openxmlformats.org/officeDocument/2006/relationships/diagramColors" Target="../diagrams/colors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4" Type="http://schemas.openxmlformats.org/officeDocument/2006/relationships/diagramLayout" Target="../diagrams/layout4.xml"/><Relationship Id="rId5" Type="http://schemas.openxmlformats.org/officeDocument/2006/relationships/diagramQuickStyle" Target="../diagrams/quickStyle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diagramData" Target="../diagrams/data4.xml"/><Relationship Id="rId6" Type="http://schemas.openxmlformats.org/officeDocument/2006/relationships/diagramColors" Target="../diagrams/colors4.xml"/></Relationships>
</file>

<file path=ppt/slides/_rels/slide9.xml.rels><?xml version="1.0" encoding="UTF-8" standalone="yes"?>
<Relationships xmlns="http://schemas.openxmlformats.org/package/2006/relationships"><Relationship Id="rId4" Type="http://schemas.openxmlformats.org/officeDocument/2006/relationships/diagramLayout" Target="../diagrams/layout5.xml"/><Relationship Id="rId5" Type="http://schemas.openxmlformats.org/officeDocument/2006/relationships/diagramQuickStyle" Target="../diagrams/quickStyle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diagramData" Target="../diagrams/data5.xml"/><Relationship Id="rId6" Type="http://schemas.openxmlformats.org/officeDocument/2006/relationships/diagramColors" Target="../diagrams/colors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239077" y="1"/>
            <a:ext cx="7694611" cy="1295399"/>
          </a:xfrm>
        </p:spPr>
        <p:txBody>
          <a:bodyPr>
            <a:normAutofit/>
          </a:bodyPr>
          <a:lstStyle/>
          <a:p>
            <a:pPr algn="ctr"/>
            <a:r>
              <a:rPr lang="en-US" sz="2800" b="1" dirty="0" smtClean="0">
                <a:solidFill>
                  <a:srgbClr val="000000"/>
                </a:solidFill>
                <a:cs typeface="Cambria"/>
              </a:rPr>
              <a:t/>
            </a:r>
            <a:br>
              <a:rPr lang="en-US" sz="2800" b="1" dirty="0" smtClean="0">
                <a:solidFill>
                  <a:srgbClr val="000000"/>
                </a:solidFill>
                <a:cs typeface="Cambria"/>
              </a:rPr>
            </a:br>
            <a:r>
              <a:rPr lang="en-US" sz="2800" b="1" dirty="0" smtClean="0">
                <a:solidFill>
                  <a:srgbClr val="000000"/>
                </a:solidFill>
                <a:cs typeface="Cambria"/>
              </a:rPr>
              <a:t>Discovering our Rhythm</a:t>
            </a:r>
            <a:r>
              <a:rPr lang="en-US" sz="2800" dirty="0" smtClean="0">
                <a:solidFill>
                  <a:srgbClr val="000000"/>
                </a:solidFill>
              </a:rPr>
              <a:t/>
            </a:r>
            <a:br>
              <a:rPr lang="en-US" sz="2800" dirty="0" smtClean="0">
                <a:solidFill>
                  <a:srgbClr val="000000"/>
                </a:solidFill>
              </a:rPr>
            </a:br>
            <a:r>
              <a:rPr lang="en-US" sz="2000" dirty="0" smtClean="0">
                <a:solidFill>
                  <a:srgbClr val="000000"/>
                </a:solidFill>
              </a:rPr>
              <a:t>James1:22-25</a:t>
            </a:r>
            <a:endParaRPr lang="en-US" sz="2000" dirty="0">
              <a:solidFill>
                <a:srgbClr val="000000"/>
              </a:solidFill>
            </a:endParaRPr>
          </a:p>
        </p:txBody>
      </p:sp>
      <p:sp>
        <p:nvSpPr>
          <p:cNvPr id="11" name="TextBox 10"/>
          <p:cNvSpPr txBox="1"/>
          <p:nvPr/>
        </p:nvSpPr>
        <p:spPr>
          <a:xfrm>
            <a:off x="5746219" y="1703851"/>
            <a:ext cx="184666" cy="369332"/>
          </a:xfrm>
          <a:prstGeom prst="rect">
            <a:avLst/>
          </a:prstGeom>
          <a:noFill/>
        </p:spPr>
        <p:txBody>
          <a:bodyPr wrap="none" rtlCol="0">
            <a:spAutoFit/>
          </a:bodyPr>
          <a:lstStyle/>
          <a:p>
            <a:endParaRPr lang="en-US" dirty="0"/>
          </a:p>
        </p:txBody>
      </p:sp>
      <p:pic>
        <p:nvPicPr>
          <p:cNvPr id="7" name="Content Placeholder 6" descr="images.jpeg"/>
          <p:cNvPicPr>
            <a:picLocks noGrp="1" noChangeAspect="1"/>
          </p:cNvPicPr>
          <p:nvPr>
            <p:ph idx="1"/>
          </p:nvPr>
        </p:nvPicPr>
        <p:blipFill>
          <a:blip r:embed="rId3"/>
          <a:srcRect l="-2931" r="-2931"/>
          <a:stretch>
            <a:fillRect/>
          </a:stretch>
        </p:blipFill>
        <p:spPr>
          <a:xfrm>
            <a:off x="1435608" y="1295400"/>
            <a:ext cx="7498080" cy="490220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1982523" y="774478"/>
            <a:ext cx="184666"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1435608" y="274638"/>
            <a:ext cx="7498080" cy="1096962"/>
          </a:xfrm>
        </p:spPr>
        <p:txBody>
          <a:bodyPr>
            <a:noAutofit/>
          </a:bodyPr>
          <a:lstStyle/>
          <a:p>
            <a:pPr algn="ctr"/>
            <a:r>
              <a:rPr lang="en-US" sz="3200" dirty="0" smtClean="0">
                <a:solidFill>
                  <a:srgbClr val="000000"/>
                </a:solidFill>
                <a:latin typeface="Cambria"/>
                <a:cs typeface="Cambria"/>
              </a:rPr>
              <a:t/>
            </a:r>
            <a:br>
              <a:rPr lang="en-US" sz="3200" dirty="0" smtClean="0">
                <a:solidFill>
                  <a:srgbClr val="000000"/>
                </a:solidFill>
                <a:latin typeface="Cambria"/>
                <a:cs typeface="Cambria"/>
              </a:rPr>
            </a:br>
            <a:r>
              <a:rPr lang="en-US" sz="3200" dirty="0" smtClean="0">
                <a:solidFill>
                  <a:srgbClr val="000000"/>
                </a:solidFill>
                <a:latin typeface="Cambria"/>
                <a:cs typeface="Cambria"/>
              </a:rPr>
              <a:t>Discovering our Rhythm </a:t>
            </a:r>
            <a:br>
              <a:rPr lang="en-US" sz="3200" dirty="0" smtClean="0">
                <a:solidFill>
                  <a:srgbClr val="000000"/>
                </a:solidFill>
                <a:latin typeface="Cambria"/>
                <a:cs typeface="Cambria"/>
              </a:rPr>
            </a:br>
            <a:r>
              <a:rPr lang="en-US" sz="3200" dirty="0" smtClean="0">
                <a:solidFill>
                  <a:srgbClr val="000000"/>
                </a:solidFill>
                <a:latin typeface="Cambria"/>
                <a:cs typeface="Cambria"/>
              </a:rPr>
              <a:t>by Doing</a:t>
            </a:r>
            <a:br>
              <a:rPr lang="en-US" sz="3200" dirty="0" smtClean="0">
                <a:solidFill>
                  <a:srgbClr val="000000"/>
                </a:solidFill>
                <a:latin typeface="Cambria"/>
                <a:cs typeface="Cambria"/>
              </a:rPr>
            </a:br>
            <a:endParaRPr lang="en-US" sz="3200" dirty="0">
              <a:solidFill>
                <a:srgbClr val="000000"/>
              </a:solidFill>
              <a:latin typeface="Cambria"/>
              <a:cs typeface="Cambria"/>
            </a:endParaRPr>
          </a:p>
        </p:txBody>
      </p:sp>
      <p:graphicFrame>
        <p:nvGraphicFramePr>
          <p:cNvPr id="7" name="Content Placeholder 6"/>
          <p:cNvGraphicFramePr>
            <a:graphicFrameLocks noGrp="1"/>
          </p:cNvGraphicFramePr>
          <p:nvPr>
            <p:ph idx="1"/>
          </p:nvPr>
        </p:nvGraphicFramePr>
        <p:xfrm>
          <a:off x="758062" y="1604963"/>
          <a:ext cx="8385937" cy="5253037"/>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716421" y="2633580"/>
            <a:ext cx="2330272" cy="2585323"/>
          </a:xfrm>
          <a:prstGeom prst="rect">
            <a:avLst/>
          </a:prstGeom>
          <a:noFill/>
        </p:spPr>
        <p:txBody>
          <a:bodyPr wrap="square" rtlCol="0">
            <a:spAutoFit/>
          </a:bodyPr>
          <a:lstStyle/>
          <a:p>
            <a:r>
              <a:rPr lang="en-US" b="1" dirty="0" smtClean="0">
                <a:latin typeface="Cambria"/>
                <a:cs typeface="Cambria"/>
              </a:rPr>
              <a:t> </a:t>
            </a:r>
            <a:r>
              <a:rPr lang="en-US" b="1" dirty="0" smtClean="0"/>
              <a:t>But if you </a:t>
            </a:r>
            <a:r>
              <a:rPr lang="en-US" b="1" i="1" dirty="0" smtClean="0"/>
              <a:t>look carefully</a:t>
            </a:r>
            <a:r>
              <a:rPr lang="en-US" b="1" dirty="0" smtClean="0"/>
              <a:t> into the perfect law that </a:t>
            </a:r>
            <a:r>
              <a:rPr lang="en-US" b="1" i="1" dirty="0" smtClean="0"/>
              <a:t>sets you free</a:t>
            </a:r>
            <a:r>
              <a:rPr lang="en-US" b="1" dirty="0" smtClean="0"/>
              <a:t>, and if you </a:t>
            </a:r>
            <a:r>
              <a:rPr lang="en-US" b="1" i="1" dirty="0" smtClean="0"/>
              <a:t>do</a:t>
            </a:r>
            <a:r>
              <a:rPr lang="en-US" b="1" dirty="0" smtClean="0"/>
              <a:t> what it says and </a:t>
            </a:r>
            <a:r>
              <a:rPr lang="en-US" b="1" i="1" dirty="0" smtClean="0"/>
              <a:t>don’t forget </a:t>
            </a:r>
            <a:r>
              <a:rPr lang="en-US" b="1" dirty="0" smtClean="0"/>
              <a:t>what you heard, then God will bless you for doing it."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1982523" y="774478"/>
            <a:ext cx="184666"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1435608" y="0"/>
            <a:ext cx="7498080" cy="1143810"/>
          </a:xfrm>
        </p:spPr>
        <p:txBody>
          <a:bodyPr>
            <a:normAutofit fontScale="90000"/>
          </a:bodyPr>
          <a:lstStyle/>
          <a:p>
            <a:pPr algn="ctr"/>
            <a:r>
              <a:rPr lang="en-US" sz="3556" dirty="0" smtClean="0">
                <a:solidFill>
                  <a:srgbClr val="000000"/>
                </a:solidFill>
                <a:latin typeface="Cambria"/>
                <a:cs typeface="Cambria"/>
              </a:rPr>
              <a:t/>
            </a:r>
            <a:br>
              <a:rPr lang="en-US" sz="3556" dirty="0" smtClean="0">
                <a:solidFill>
                  <a:srgbClr val="000000"/>
                </a:solidFill>
                <a:latin typeface="Cambria"/>
                <a:cs typeface="Cambria"/>
              </a:rPr>
            </a:br>
            <a:r>
              <a:rPr lang="en-US" sz="3556" dirty="0" smtClean="0">
                <a:latin typeface="Cambria"/>
                <a:cs typeface="Cambria"/>
              </a:rPr>
              <a:t/>
            </a:r>
            <a:br>
              <a:rPr lang="en-US" sz="3556" dirty="0" smtClean="0">
                <a:latin typeface="Cambria"/>
                <a:cs typeface="Cambria"/>
              </a:rPr>
            </a:br>
            <a:r>
              <a:rPr lang="en-US" sz="3556" dirty="0" smtClean="0">
                <a:solidFill>
                  <a:srgbClr val="000000"/>
                </a:solidFill>
                <a:latin typeface="Cambria"/>
                <a:cs typeface="Cambria"/>
              </a:rPr>
              <a:t> Following the Leader of Our Rhythm</a:t>
            </a:r>
            <a:r>
              <a:rPr lang="en-US" sz="3200" dirty="0" smtClean="0">
                <a:solidFill>
                  <a:srgbClr val="000000"/>
                </a:solidFill>
              </a:rPr>
              <a:t/>
            </a:r>
            <a:br>
              <a:rPr lang="en-US" sz="3200" dirty="0" smtClean="0">
                <a:solidFill>
                  <a:srgbClr val="000000"/>
                </a:solidFill>
              </a:rPr>
            </a:br>
            <a:endParaRPr lang="en-US" sz="3200" dirty="0">
              <a:solidFill>
                <a:srgbClr val="000000"/>
              </a:solidFill>
              <a:latin typeface="Cambria"/>
              <a:cs typeface="Cambria"/>
            </a:endParaRPr>
          </a:p>
        </p:txBody>
      </p:sp>
      <p:graphicFrame>
        <p:nvGraphicFramePr>
          <p:cNvPr id="7" name="Content Placeholder 6"/>
          <p:cNvGraphicFramePr>
            <a:graphicFrameLocks noGrp="1"/>
          </p:cNvGraphicFramePr>
          <p:nvPr>
            <p:ph idx="1"/>
          </p:nvPr>
        </p:nvGraphicFramePr>
        <p:xfrm>
          <a:off x="758063" y="1417638"/>
          <a:ext cx="8385937" cy="5253037"/>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716421" y="2633580"/>
            <a:ext cx="2330272" cy="2585323"/>
          </a:xfrm>
          <a:prstGeom prst="rect">
            <a:avLst/>
          </a:prstGeom>
          <a:noFill/>
        </p:spPr>
        <p:txBody>
          <a:bodyPr wrap="square" rtlCol="0">
            <a:spAutoFit/>
          </a:bodyPr>
          <a:lstStyle/>
          <a:p>
            <a:r>
              <a:rPr lang="en-US" b="1" dirty="0" smtClean="0">
                <a:latin typeface="Cambria"/>
                <a:cs typeface="Cambria"/>
              </a:rPr>
              <a:t> </a:t>
            </a:r>
            <a:r>
              <a:rPr lang="en-US" b="1" dirty="0" smtClean="0"/>
              <a:t>But if you look carefully into the perfect law that sets you free, and if you do what it says and don’t forget what you heard, then </a:t>
            </a:r>
            <a:r>
              <a:rPr lang="en-US" b="1" i="1" dirty="0" smtClean="0"/>
              <a:t>God will bless </a:t>
            </a:r>
            <a:r>
              <a:rPr lang="en-US" b="1" dirty="0" smtClean="0"/>
              <a:t>you for doing it."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200" b="1" dirty="0" smtClean="0">
                <a:solidFill>
                  <a:schemeClr val="tx1"/>
                </a:solidFill>
                <a:latin typeface="Cambria"/>
                <a:cs typeface="Cambria"/>
              </a:rPr>
              <a:t>Three Ways to Begin to </a:t>
            </a:r>
            <a:br>
              <a:rPr lang="en-US" sz="3200" b="1" dirty="0" smtClean="0">
                <a:solidFill>
                  <a:schemeClr val="tx1"/>
                </a:solidFill>
                <a:latin typeface="Cambria"/>
                <a:cs typeface="Cambria"/>
              </a:rPr>
            </a:br>
            <a:r>
              <a:rPr lang="en-US" sz="3200" b="1" dirty="0" smtClean="0">
                <a:solidFill>
                  <a:schemeClr val="tx1"/>
                </a:solidFill>
                <a:latin typeface="Cambria"/>
                <a:cs typeface="Cambria"/>
              </a:rPr>
              <a:t>Discover our Rhythm</a:t>
            </a:r>
            <a:endParaRPr lang="en-US" sz="3200" dirty="0" smtClean="0">
              <a:solidFill>
                <a:schemeClr val="tx1"/>
              </a:solidFill>
              <a:latin typeface="Cambria"/>
              <a:cs typeface="Cambria"/>
            </a:endParaRPr>
          </a:p>
        </p:txBody>
      </p:sp>
      <p:sp>
        <p:nvSpPr>
          <p:cNvPr id="6" name="Content Placeholder 5"/>
          <p:cNvSpPr>
            <a:spLocks noGrp="1"/>
          </p:cNvSpPr>
          <p:nvPr>
            <p:ph sz="half" idx="2"/>
          </p:nvPr>
        </p:nvSpPr>
        <p:spPr>
          <a:xfrm>
            <a:off x="5093208" y="1538430"/>
            <a:ext cx="3840480" cy="4663440"/>
          </a:xfrm>
        </p:spPr>
        <p:txBody>
          <a:bodyPr>
            <a:normAutofit/>
          </a:bodyPr>
          <a:lstStyle/>
          <a:p>
            <a:r>
              <a:rPr lang="en-US" sz="2400" dirty="0" smtClean="0"/>
              <a:t> Ask the Holy Spirit for insights as to how to do it </a:t>
            </a:r>
          </a:p>
          <a:p>
            <a:r>
              <a:rPr lang="en-US" sz="2400" dirty="0" smtClean="0"/>
              <a:t>Ask someone for advice </a:t>
            </a:r>
            <a:r>
              <a:rPr lang="en-US" sz="2400" smtClean="0"/>
              <a:t>as to </a:t>
            </a:r>
            <a:r>
              <a:rPr lang="en-US" sz="2400" dirty="0" smtClean="0"/>
              <a:t>how they understand and practice what they have learned.</a:t>
            </a:r>
          </a:p>
          <a:p>
            <a:r>
              <a:rPr lang="en-US" sz="2400" dirty="0" smtClean="0"/>
              <a:t> Think of three practical ways you can be a “doer” of the word. </a:t>
            </a:r>
            <a:endParaRPr lang="en-US" sz="2400" dirty="0"/>
          </a:p>
        </p:txBody>
      </p:sp>
      <p:pic>
        <p:nvPicPr>
          <p:cNvPr id="8" name="Content Placeholder 7" descr="woman-looking-in-mirror.jpg"/>
          <p:cNvPicPr>
            <a:picLocks noGrp="1" noChangeAspect="1"/>
          </p:cNvPicPr>
          <p:nvPr>
            <p:ph sz="half" idx="1"/>
          </p:nvPr>
        </p:nvPicPr>
        <p:blipFill>
          <a:blip r:embed="rId3"/>
          <a:srcRect l="-2280" r="-2280"/>
          <a:stretch>
            <a:fillRect/>
          </a:stretch>
        </p:blip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200" b="1" dirty="0" smtClean="0">
                <a:solidFill>
                  <a:srgbClr val="000000"/>
                </a:solidFill>
                <a:cs typeface="Cambria"/>
              </a:rPr>
              <a:t>Discovering our Rhythm</a:t>
            </a:r>
            <a:endParaRPr lang="en-US" sz="3200" dirty="0"/>
          </a:p>
        </p:txBody>
      </p:sp>
      <p:sp>
        <p:nvSpPr>
          <p:cNvPr id="6" name="Content Placeholder 5"/>
          <p:cNvSpPr>
            <a:spLocks noGrp="1"/>
          </p:cNvSpPr>
          <p:nvPr>
            <p:ph sz="half" idx="2"/>
          </p:nvPr>
        </p:nvSpPr>
        <p:spPr>
          <a:xfrm>
            <a:off x="5093208" y="1538430"/>
            <a:ext cx="3840480" cy="4663440"/>
          </a:xfrm>
        </p:spPr>
        <p:txBody>
          <a:bodyPr>
            <a:normAutofit/>
          </a:bodyPr>
          <a:lstStyle/>
          <a:p>
            <a:pPr>
              <a:buNone/>
            </a:pPr>
            <a:r>
              <a:rPr lang="en-US" sz="2400" dirty="0" smtClean="0"/>
              <a:t>Am I listening to the rhythm? </a:t>
            </a:r>
          </a:p>
          <a:p>
            <a:endParaRPr lang="en-US" sz="2400" dirty="0" smtClean="0"/>
          </a:p>
          <a:p>
            <a:pPr>
              <a:buNone/>
            </a:pPr>
            <a:r>
              <a:rPr lang="en-US" sz="2400" dirty="0" smtClean="0"/>
              <a:t>Am I observing the rhythm? ?</a:t>
            </a:r>
          </a:p>
          <a:p>
            <a:endParaRPr lang="en-US" sz="2400" dirty="0" smtClean="0"/>
          </a:p>
          <a:p>
            <a:pPr>
              <a:buNone/>
            </a:pPr>
            <a:r>
              <a:rPr lang="en-US" sz="2400" dirty="0" smtClean="0"/>
              <a:t>Am I practicing the rhythm? </a:t>
            </a:r>
          </a:p>
          <a:p>
            <a:endParaRPr lang="en-US" sz="2400" dirty="0" smtClean="0"/>
          </a:p>
          <a:p>
            <a:pPr>
              <a:buNone/>
            </a:pPr>
            <a:r>
              <a:rPr lang="en-US" sz="2400" dirty="0" smtClean="0"/>
              <a:t>Am I following the rhythm of the  Leader (Jesus)</a:t>
            </a:r>
            <a:endParaRPr lang="en-US" sz="2400" dirty="0"/>
          </a:p>
        </p:txBody>
      </p:sp>
      <p:pic>
        <p:nvPicPr>
          <p:cNvPr id="8" name="Content Placeholder 7" descr="woman-looking-in-mirror.jpg"/>
          <p:cNvPicPr>
            <a:picLocks noGrp="1" noChangeAspect="1"/>
          </p:cNvPicPr>
          <p:nvPr>
            <p:ph sz="half" idx="1"/>
          </p:nvPr>
        </p:nvPicPr>
        <p:blipFill>
          <a:blip r:embed="rId3"/>
          <a:srcRect l="-2280" r="-2280"/>
          <a:stretch>
            <a:fillRect/>
          </a:stretch>
        </p:blip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239077" y="1"/>
            <a:ext cx="7694611" cy="1295399"/>
          </a:xfrm>
        </p:spPr>
        <p:txBody>
          <a:bodyPr>
            <a:normAutofit/>
          </a:bodyPr>
          <a:lstStyle/>
          <a:p>
            <a:pPr algn="ctr"/>
            <a:r>
              <a:rPr lang="en-US" sz="2800" b="1" dirty="0" smtClean="0">
                <a:solidFill>
                  <a:srgbClr val="000000"/>
                </a:solidFill>
                <a:cs typeface="Cambria"/>
              </a:rPr>
              <a:t/>
            </a:r>
            <a:br>
              <a:rPr lang="en-US" sz="2800" b="1" dirty="0" smtClean="0">
                <a:solidFill>
                  <a:srgbClr val="000000"/>
                </a:solidFill>
                <a:cs typeface="Cambria"/>
              </a:rPr>
            </a:br>
            <a:r>
              <a:rPr lang="en-US" sz="2800" b="1" dirty="0" smtClean="0">
                <a:solidFill>
                  <a:srgbClr val="000000"/>
                </a:solidFill>
                <a:cs typeface="Cambria"/>
              </a:rPr>
              <a:t>Discovering our Rhythm</a:t>
            </a:r>
            <a:r>
              <a:rPr lang="en-US" sz="2800" dirty="0" smtClean="0">
                <a:solidFill>
                  <a:srgbClr val="000000"/>
                </a:solidFill>
              </a:rPr>
              <a:t/>
            </a:r>
            <a:br>
              <a:rPr lang="en-US" sz="2800" dirty="0" smtClean="0">
                <a:solidFill>
                  <a:srgbClr val="000000"/>
                </a:solidFill>
              </a:rPr>
            </a:br>
            <a:r>
              <a:rPr lang="en-US" sz="2000" dirty="0" smtClean="0">
                <a:solidFill>
                  <a:srgbClr val="000000"/>
                </a:solidFill>
              </a:rPr>
              <a:t>James1:22-25</a:t>
            </a:r>
            <a:endParaRPr lang="en-US" sz="2000" dirty="0">
              <a:solidFill>
                <a:srgbClr val="000000"/>
              </a:solidFill>
            </a:endParaRPr>
          </a:p>
        </p:txBody>
      </p:sp>
      <p:sp>
        <p:nvSpPr>
          <p:cNvPr id="11" name="TextBox 10"/>
          <p:cNvSpPr txBox="1"/>
          <p:nvPr/>
        </p:nvSpPr>
        <p:spPr>
          <a:xfrm>
            <a:off x="5746219" y="1703851"/>
            <a:ext cx="184666" cy="369332"/>
          </a:xfrm>
          <a:prstGeom prst="rect">
            <a:avLst/>
          </a:prstGeom>
          <a:noFill/>
        </p:spPr>
        <p:txBody>
          <a:bodyPr wrap="none" rtlCol="0">
            <a:spAutoFit/>
          </a:bodyPr>
          <a:lstStyle/>
          <a:p>
            <a:endParaRPr lang="en-US" dirty="0"/>
          </a:p>
        </p:txBody>
      </p:sp>
      <p:pic>
        <p:nvPicPr>
          <p:cNvPr id="7" name="Content Placeholder 6" descr="images.jpeg"/>
          <p:cNvPicPr>
            <a:picLocks noGrp="1" noChangeAspect="1"/>
          </p:cNvPicPr>
          <p:nvPr>
            <p:ph idx="1"/>
          </p:nvPr>
        </p:nvPicPr>
        <p:blipFill>
          <a:blip r:embed="rId3"/>
          <a:srcRect l="-2931" r="-2931"/>
          <a:stretch>
            <a:fillRect/>
          </a:stretch>
        </p:blipFill>
        <p:spPr>
          <a:xfrm>
            <a:off x="1435608" y="1295400"/>
            <a:ext cx="7498080" cy="49022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200" b="1" dirty="0" smtClean="0">
                <a:solidFill>
                  <a:srgbClr val="000000"/>
                </a:solidFill>
                <a:cs typeface="Cambria"/>
              </a:rPr>
              <a:t>The Rhythm Begins by Listening</a:t>
            </a:r>
            <a:endParaRPr lang="en-US" sz="3200" dirty="0"/>
          </a:p>
        </p:txBody>
      </p:sp>
      <p:sp>
        <p:nvSpPr>
          <p:cNvPr id="6" name="Content Placeholder 5"/>
          <p:cNvSpPr>
            <a:spLocks noGrp="1"/>
          </p:cNvSpPr>
          <p:nvPr>
            <p:ph sz="half" idx="2"/>
          </p:nvPr>
        </p:nvSpPr>
        <p:spPr>
          <a:xfrm>
            <a:off x="5276088" y="1538430"/>
            <a:ext cx="3657600" cy="4663440"/>
          </a:xfrm>
        </p:spPr>
        <p:txBody>
          <a:bodyPr>
            <a:normAutofit fontScale="85000" lnSpcReduction="10000"/>
          </a:bodyPr>
          <a:lstStyle/>
          <a:p>
            <a:r>
              <a:rPr lang="en-US" b="1" dirty="0" smtClean="0"/>
              <a:t>“But don’t just listen to God’s word. You must do what it says. Otherwise, you are only fooling yourselves. 23 For if you listen to the word and don’t obey, it is like glancing at your face in a mirror. 24 You see yourself, walk away, and forget what you look like. </a:t>
            </a:r>
            <a:r>
              <a:rPr lang="en-US" sz="2353" dirty="0" smtClean="0"/>
              <a:t>James 1:22-24</a:t>
            </a:r>
            <a:endParaRPr lang="en-US" sz="2353" dirty="0"/>
          </a:p>
        </p:txBody>
      </p:sp>
      <p:pic>
        <p:nvPicPr>
          <p:cNvPr id="8" name="Content Placeholder 7" descr="woman-looking-in-mirror.jpg"/>
          <p:cNvPicPr>
            <a:picLocks noGrp="1" noChangeAspect="1"/>
          </p:cNvPicPr>
          <p:nvPr>
            <p:ph sz="half" idx="1"/>
          </p:nvPr>
        </p:nvPicPr>
        <p:blipFill>
          <a:blip r:embed="rId3"/>
          <a:srcRect l="-2280" r="-2280"/>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1982523" y="774478"/>
            <a:ext cx="184666"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1435608" y="0"/>
            <a:ext cx="7498080" cy="1417638"/>
          </a:xfrm>
        </p:spPr>
        <p:txBody>
          <a:bodyPr>
            <a:normAutofit fontScale="90000"/>
          </a:bodyPr>
          <a:lstStyle/>
          <a:p>
            <a:pPr algn="ctr"/>
            <a:r>
              <a:rPr lang="en-US" sz="3556" b="1" dirty="0" smtClean="0">
                <a:latin typeface="Cambria"/>
                <a:cs typeface="Cambria"/>
              </a:rPr>
              <a:t/>
            </a:r>
            <a:br>
              <a:rPr lang="en-US" sz="3556" b="1" dirty="0" smtClean="0">
                <a:latin typeface="Cambria"/>
                <a:cs typeface="Cambria"/>
              </a:rPr>
            </a:br>
            <a:r>
              <a:rPr lang="en-US" sz="3556" dirty="0" smtClean="0">
                <a:solidFill>
                  <a:srgbClr val="000000"/>
                </a:solidFill>
                <a:latin typeface="Cambria"/>
                <a:cs typeface="Cambria"/>
              </a:rPr>
              <a:t>Discovering Our Rhythm</a:t>
            </a:r>
            <a:r>
              <a:rPr lang="en-US" sz="3200" dirty="0" smtClean="0">
                <a:solidFill>
                  <a:srgbClr val="000000"/>
                </a:solidFill>
              </a:rPr>
              <a:t/>
            </a:r>
            <a:br>
              <a:rPr lang="en-US" sz="3200" dirty="0" smtClean="0">
                <a:solidFill>
                  <a:srgbClr val="000000"/>
                </a:solidFill>
              </a:rPr>
            </a:br>
            <a:endParaRPr lang="en-US" sz="3200" dirty="0">
              <a:solidFill>
                <a:srgbClr val="000000"/>
              </a:solidFill>
              <a:latin typeface="Cambria"/>
              <a:cs typeface="Cambria"/>
            </a:endParaRPr>
          </a:p>
        </p:txBody>
      </p:sp>
      <p:graphicFrame>
        <p:nvGraphicFramePr>
          <p:cNvPr id="7" name="Content Placeholder 6"/>
          <p:cNvGraphicFramePr>
            <a:graphicFrameLocks noGrp="1"/>
          </p:cNvGraphicFramePr>
          <p:nvPr>
            <p:ph idx="1"/>
          </p:nvPr>
        </p:nvGraphicFramePr>
        <p:xfrm>
          <a:off x="758063" y="1417638"/>
          <a:ext cx="8385937" cy="5253037"/>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716421" y="2463800"/>
            <a:ext cx="2330272" cy="3139321"/>
          </a:xfrm>
          <a:prstGeom prst="rect">
            <a:avLst/>
          </a:prstGeom>
          <a:noFill/>
        </p:spPr>
        <p:txBody>
          <a:bodyPr wrap="square" rtlCol="0">
            <a:spAutoFit/>
          </a:bodyPr>
          <a:lstStyle/>
          <a:p>
            <a:r>
              <a:rPr lang="en-US" b="1" dirty="0" smtClean="0">
                <a:latin typeface="Cambria"/>
                <a:cs typeface="Cambria"/>
              </a:rPr>
              <a:t> </a:t>
            </a:r>
            <a:r>
              <a:rPr lang="en-US" b="1" dirty="0" smtClean="0"/>
              <a:t>But if you </a:t>
            </a:r>
            <a:r>
              <a:rPr lang="en-US" b="1" i="1" dirty="0" smtClean="0"/>
              <a:t>look carefully</a:t>
            </a:r>
            <a:r>
              <a:rPr lang="en-US" b="1" dirty="0" smtClean="0"/>
              <a:t> into the perfect law that sets you free, and if you do what it says and don’t forget what you heard, then God will bless you for doing it.” </a:t>
            </a:r>
            <a:r>
              <a:rPr lang="en-US" sz="1400" dirty="0" smtClean="0"/>
              <a:t>James 1:25</a:t>
            </a:r>
          </a:p>
          <a:p>
            <a:endParaRPr lang="en-US" dirty="0"/>
          </a:p>
        </p:txBody>
      </p:sp>
      <p:sp>
        <p:nvSpPr>
          <p:cNvPr id="8" name="TextBox 7"/>
          <p:cNvSpPr txBox="1"/>
          <p:nvPr/>
        </p:nvSpPr>
        <p:spPr>
          <a:xfrm>
            <a:off x="10794128" y="6749084"/>
            <a:ext cx="184666" cy="369332"/>
          </a:xfrm>
          <a:prstGeom prst="rect">
            <a:avLst/>
          </a:prstGeom>
          <a:noFill/>
        </p:spPr>
        <p:txBody>
          <a:bodyPr wrap="none" rtlCol="0">
            <a:spAutoFit/>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1982523" y="774478"/>
            <a:ext cx="184666"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1435608" y="274638"/>
            <a:ext cx="7498080" cy="665162"/>
          </a:xfrm>
        </p:spPr>
        <p:txBody>
          <a:bodyPr>
            <a:normAutofit fontScale="90000"/>
          </a:bodyPr>
          <a:lstStyle/>
          <a:p>
            <a:pPr algn="ctr"/>
            <a:r>
              <a:rPr lang="en-US" sz="3556" dirty="0" smtClean="0">
                <a:solidFill>
                  <a:srgbClr val="000000"/>
                </a:solidFill>
                <a:latin typeface="Cambria"/>
                <a:cs typeface="Cambria"/>
              </a:rPr>
              <a:t/>
            </a:r>
            <a:br>
              <a:rPr lang="en-US" sz="3556" dirty="0" smtClean="0">
                <a:solidFill>
                  <a:srgbClr val="000000"/>
                </a:solidFill>
                <a:latin typeface="Cambria"/>
                <a:cs typeface="Cambria"/>
              </a:rPr>
            </a:br>
            <a:r>
              <a:rPr lang="en-US" sz="3556" dirty="0" smtClean="0">
                <a:latin typeface="Cambria"/>
                <a:cs typeface="Cambria"/>
              </a:rPr>
              <a:t/>
            </a:r>
            <a:br>
              <a:rPr lang="en-US" sz="3556" dirty="0" smtClean="0">
                <a:latin typeface="Cambria"/>
                <a:cs typeface="Cambria"/>
              </a:rPr>
            </a:br>
            <a:r>
              <a:rPr lang="en-US" sz="3556" dirty="0" smtClean="0">
                <a:solidFill>
                  <a:srgbClr val="000000"/>
                </a:solidFill>
                <a:latin typeface="Cambria"/>
                <a:cs typeface="Cambria"/>
              </a:rPr>
              <a:t>Observing the Rhythm</a:t>
            </a:r>
            <a:r>
              <a:rPr lang="en-US" sz="3200" dirty="0" smtClean="0">
                <a:solidFill>
                  <a:srgbClr val="000000"/>
                </a:solidFill>
              </a:rPr>
              <a:t/>
            </a:r>
            <a:br>
              <a:rPr lang="en-US" sz="3200" dirty="0" smtClean="0">
                <a:solidFill>
                  <a:srgbClr val="000000"/>
                </a:solidFill>
              </a:rPr>
            </a:br>
            <a:endParaRPr lang="en-US" sz="3200" dirty="0">
              <a:solidFill>
                <a:srgbClr val="000000"/>
              </a:solidFill>
              <a:latin typeface="Cambria"/>
              <a:cs typeface="Cambria"/>
            </a:endParaRPr>
          </a:p>
        </p:txBody>
      </p:sp>
      <p:graphicFrame>
        <p:nvGraphicFramePr>
          <p:cNvPr id="7" name="Content Placeholder 6"/>
          <p:cNvGraphicFramePr>
            <a:graphicFrameLocks noGrp="1"/>
          </p:cNvGraphicFramePr>
          <p:nvPr>
            <p:ph idx="1"/>
          </p:nvPr>
        </p:nvGraphicFramePr>
        <p:xfrm>
          <a:off x="939800" y="1417638"/>
          <a:ext cx="8204200" cy="5253037"/>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898900" y="2633580"/>
            <a:ext cx="2336799" cy="2585323"/>
          </a:xfrm>
          <a:prstGeom prst="rect">
            <a:avLst/>
          </a:prstGeom>
          <a:noFill/>
        </p:spPr>
        <p:txBody>
          <a:bodyPr wrap="square" rtlCol="0">
            <a:spAutoFit/>
          </a:bodyPr>
          <a:lstStyle/>
          <a:p>
            <a:r>
              <a:rPr lang="en-US" b="1" dirty="0" smtClean="0">
                <a:latin typeface="Cambria"/>
                <a:cs typeface="Cambria"/>
              </a:rPr>
              <a:t> </a:t>
            </a:r>
            <a:r>
              <a:rPr lang="en-US" b="1" dirty="0" smtClean="0"/>
              <a:t>But if you look carefully into the perfect law that </a:t>
            </a:r>
            <a:r>
              <a:rPr lang="en-US" b="1" i="1" dirty="0" smtClean="0"/>
              <a:t>sets you free</a:t>
            </a:r>
            <a:r>
              <a:rPr lang="en-US" b="1" dirty="0" smtClean="0"/>
              <a:t>, and if you do what it says and don’t forget what you heard, then God will bless you for doing it."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000000"/>
                </a:solidFill>
                <a:latin typeface="Cambria"/>
                <a:cs typeface="Cambria"/>
              </a:rPr>
              <a:t>Observing the Rhythm</a:t>
            </a:r>
            <a:br>
              <a:rPr lang="en-US" sz="3200" dirty="0" smtClean="0">
                <a:solidFill>
                  <a:srgbClr val="000000"/>
                </a:solidFill>
                <a:latin typeface="Cambria"/>
                <a:cs typeface="Cambria"/>
              </a:rPr>
            </a:br>
            <a:r>
              <a:rPr lang="en-US" sz="2800" dirty="0" smtClean="0">
                <a:solidFill>
                  <a:srgbClr val="000000"/>
                </a:solidFill>
              </a:rPr>
              <a:t>Looking carefully does two things. </a:t>
            </a:r>
            <a:endParaRPr lang="en-US" sz="2800" dirty="0">
              <a:solidFill>
                <a:srgbClr val="000000"/>
              </a:solidFill>
            </a:endParaRPr>
          </a:p>
        </p:txBody>
      </p:sp>
      <p:sp>
        <p:nvSpPr>
          <p:cNvPr id="3" name="Content Placeholder 2"/>
          <p:cNvSpPr>
            <a:spLocks noGrp="1"/>
          </p:cNvSpPr>
          <p:nvPr>
            <p:ph sz="half" idx="1"/>
          </p:nvPr>
        </p:nvSpPr>
        <p:spPr/>
        <p:txBody>
          <a:bodyPr>
            <a:normAutofit/>
          </a:bodyPr>
          <a:lstStyle/>
          <a:p>
            <a:r>
              <a:rPr lang="en-US" sz="2400" dirty="0" smtClean="0"/>
              <a:t>First, it changes our appearance or character. </a:t>
            </a:r>
          </a:p>
        </p:txBody>
      </p:sp>
      <p:sp>
        <p:nvSpPr>
          <p:cNvPr id="4" name="Content Placeholder 3"/>
          <p:cNvSpPr>
            <a:spLocks noGrp="1"/>
          </p:cNvSpPr>
          <p:nvPr>
            <p:ph sz="half" idx="2"/>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1982523" y="774478"/>
            <a:ext cx="184666"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1435608" y="274638"/>
            <a:ext cx="7498080" cy="665162"/>
          </a:xfrm>
        </p:spPr>
        <p:txBody>
          <a:bodyPr>
            <a:normAutofit fontScale="90000"/>
          </a:bodyPr>
          <a:lstStyle/>
          <a:p>
            <a:pPr algn="ctr"/>
            <a:r>
              <a:rPr lang="en-US" sz="3556" dirty="0" smtClean="0">
                <a:solidFill>
                  <a:srgbClr val="000000"/>
                </a:solidFill>
                <a:latin typeface="Cambria"/>
                <a:cs typeface="Cambria"/>
              </a:rPr>
              <a:t/>
            </a:r>
            <a:br>
              <a:rPr lang="en-US" sz="3556" dirty="0" smtClean="0">
                <a:solidFill>
                  <a:srgbClr val="000000"/>
                </a:solidFill>
                <a:latin typeface="Cambria"/>
                <a:cs typeface="Cambria"/>
              </a:rPr>
            </a:br>
            <a:r>
              <a:rPr lang="en-US" sz="3556" dirty="0" smtClean="0">
                <a:latin typeface="Cambria"/>
                <a:cs typeface="Cambria"/>
              </a:rPr>
              <a:t/>
            </a:r>
            <a:br>
              <a:rPr lang="en-US" sz="3556" dirty="0" smtClean="0">
                <a:latin typeface="Cambria"/>
                <a:cs typeface="Cambria"/>
              </a:rPr>
            </a:br>
            <a:r>
              <a:rPr lang="en-US" sz="3556" dirty="0" smtClean="0">
                <a:solidFill>
                  <a:srgbClr val="000000"/>
                </a:solidFill>
                <a:latin typeface="Cambria"/>
                <a:cs typeface="Cambria"/>
              </a:rPr>
              <a:t>Observing the Rhythm</a:t>
            </a:r>
            <a:r>
              <a:rPr lang="en-US" sz="3200" dirty="0" smtClean="0">
                <a:solidFill>
                  <a:srgbClr val="000000"/>
                </a:solidFill>
              </a:rPr>
              <a:t/>
            </a:r>
            <a:br>
              <a:rPr lang="en-US" sz="3200" dirty="0" smtClean="0">
                <a:solidFill>
                  <a:srgbClr val="000000"/>
                </a:solidFill>
              </a:rPr>
            </a:br>
            <a:endParaRPr lang="en-US" sz="3200" dirty="0">
              <a:solidFill>
                <a:srgbClr val="000000"/>
              </a:solidFill>
              <a:latin typeface="Cambria"/>
              <a:cs typeface="Cambria"/>
            </a:endParaRPr>
          </a:p>
        </p:txBody>
      </p:sp>
      <p:graphicFrame>
        <p:nvGraphicFramePr>
          <p:cNvPr id="7" name="Content Placeholder 6"/>
          <p:cNvGraphicFramePr>
            <a:graphicFrameLocks noGrp="1"/>
          </p:cNvGraphicFramePr>
          <p:nvPr>
            <p:ph idx="1"/>
          </p:nvPr>
        </p:nvGraphicFramePr>
        <p:xfrm>
          <a:off x="939800" y="1417638"/>
          <a:ext cx="8204200" cy="5253037"/>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898900" y="2633580"/>
            <a:ext cx="2336799" cy="2585323"/>
          </a:xfrm>
          <a:prstGeom prst="rect">
            <a:avLst/>
          </a:prstGeom>
          <a:noFill/>
        </p:spPr>
        <p:txBody>
          <a:bodyPr wrap="square" rtlCol="0">
            <a:spAutoFit/>
          </a:bodyPr>
          <a:lstStyle/>
          <a:p>
            <a:r>
              <a:rPr lang="en-US" b="1" dirty="0" smtClean="0">
                <a:latin typeface="Cambria"/>
                <a:cs typeface="Cambria"/>
              </a:rPr>
              <a:t> </a:t>
            </a:r>
            <a:r>
              <a:rPr lang="en-US" b="1" dirty="0" smtClean="0"/>
              <a:t>But if you look carefully into the perfect law that </a:t>
            </a:r>
            <a:r>
              <a:rPr lang="en-US" b="1" i="1" dirty="0" smtClean="0"/>
              <a:t>sets you free</a:t>
            </a:r>
            <a:r>
              <a:rPr lang="en-US" b="1" dirty="0" smtClean="0"/>
              <a:t>, and if you do what it says and don’t forget what you heard, then God will bless you for doing it."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000000"/>
                </a:solidFill>
                <a:latin typeface="Cambria"/>
                <a:cs typeface="Cambria"/>
              </a:rPr>
              <a:t>Observing the Rhythm</a:t>
            </a:r>
            <a:br>
              <a:rPr lang="en-US" sz="3200" dirty="0" smtClean="0">
                <a:solidFill>
                  <a:srgbClr val="000000"/>
                </a:solidFill>
                <a:latin typeface="Cambria"/>
                <a:cs typeface="Cambria"/>
              </a:rPr>
            </a:br>
            <a:r>
              <a:rPr lang="en-US" sz="2800" dirty="0" smtClean="0">
                <a:solidFill>
                  <a:srgbClr val="000000"/>
                </a:solidFill>
              </a:rPr>
              <a:t>Looking carefully does two things. </a:t>
            </a:r>
            <a:endParaRPr lang="en-US" sz="2800" dirty="0">
              <a:solidFill>
                <a:srgbClr val="000000"/>
              </a:solidFill>
            </a:endParaRPr>
          </a:p>
        </p:txBody>
      </p:sp>
      <p:sp>
        <p:nvSpPr>
          <p:cNvPr id="3" name="Content Placeholder 2"/>
          <p:cNvSpPr>
            <a:spLocks noGrp="1"/>
          </p:cNvSpPr>
          <p:nvPr>
            <p:ph sz="half" idx="1"/>
          </p:nvPr>
        </p:nvSpPr>
        <p:spPr/>
        <p:txBody>
          <a:bodyPr>
            <a:normAutofit/>
          </a:bodyPr>
          <a:lstStyle/>
          <a:p>
            <a:r>
              <a:rPr lang="en-US" sz="2400" dirty="0" smtClean="0"/>
              <a:t>First, it changes our appearance or character. </a:t>
            </a:r>
          </a:p>
        </p:txBody>
      </p:sp>
      <p:sp>
        <p:nvSpPr>
          <p:cNvPr id="4" name="Content Placeholder 3"/>
          <p:cNvSpPr>
            <a:spLocks noGrp="1"/>
          </p:cNvSpPr>
          <p:nvPr>
            <p:ph sz="half" idx="2"/>
          </p:nvPr>
        </p:nvSpPr>
        <p:spPr/>
        <p:txBody>
          <a:bodyPr/>
          <a:lstStyle/>
          <a:p>
            <a:r>
              <a:rPr lang="en-US" sz="2400" dirty="0" smtClean="0"/>
              <a:t>Secondly, we begin to hear the rhythm of freedom.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1982523" y="774478"/>
            <a:ext cx="184666"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1435608" y="274638"/>
            <a:ext cx="7498080" cy="869172"/>
          </a:xfrm>
        </p:spPr>
        <p:txBody>
          <a:bodyPr>
            <a:normAutofit fontScale="90000"/>
          </a:bodyPr>
          <a:lstStyle/>
          <a:p>
            <a:pPr algn="ctr"/>
            <a:r>
              <a:rPr lang="en-US" sz="3556" dirty="0" smtClean="0">
                <a:solidFill>
                  <a:srgbClr val="000000"/>
                </a:solidFill>
                <a:latin typeface="Cambria"/>
                <a:cs typeface="Cambria"/>
              </a:rPr>
              <a:t/>
            </a:r>
            <a:br>
              <a:rPr lang="en-US" sz="3556" dirty="0" smtClean="0">
                <a:solidFill>
                  <a:srgbClr val="000000"/>
                </a:solidFill>
                <a:latin typeface="Cambria"/>
                <a:cs typeface="Cambria"/>
              </a:rPr>
            </a:br>
            <a:r>
              <a:rPr lang="en-US" sz="3556" dirty="0" smtClean="0">
                <a:solidFill>
                  <a:srgbClr val="000000"/>
                </a:solidFill>
                <a:latin typeface="Cambria"/>
                <a:cs typeface="Cambria"/>
              </a:rPr>
              <a:t>Observing the Rhythm</a:t>
            </a:r>
            <a:r>
              <a:rPr lang="en-US" sz="3200" dirty="0" smtClean="0">
                <a:solidFill>
                  <a:srgbClr val="000000"/>
                </a:solidFill>
              </a:rPr>
              <a:t/>
            </a:r>
            <a:br>
              <a:rPr lang="en-US" sz="3200" dirty="0" smtClean="0">
                <a:solidFill>
                  <a:srgbClr val="000000"/>
                </a:solidFill>
              </a:rPr>
            </a:br>
            <a:endParaRPr lang="en-US" sz="3200" dirty="0">
              <a:solidFill>
                <a:srgbClr val="000000"/>
              </a:solidFill>
              <a:latin typeface="Cambria"/>
              <a:cs typeface="Cambria"/>
            </a:endParaRPr>
          </a:p>
        </p:txBody>
      </p:sp>
      <p:graphicFrame>
        <p:nvGraphicFramePr>
          <p:cNvPr id="7" name="Content Placeholder 6"/>
          <p:cNvGraphicFramePr>
            <a:graphicFrameLocks noGrp="1"/>
          </p:cNvGraphicFramePr>
          <p:nvPr>
            <p:ph idx="1"/>
          </p:nvPr>
        </p:nvGraphicFramePr>
        <p:xfrm>
          <a:off x="758063" y="1417638"/>
          <a:ext cx="8385937" cy="5253037"/>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716421" y="2633580"/>
            <a:ext cx="2330272" cy="2585323"/>
          </a:xfrm>
          <a:prstGeom prst="rect">
            <a:avLst/>
          </a:prstGeom>
          <a:noFill/>
        </p:spPr>
        <p:txBody>
          <a:bodyPr wrap="square" rtlCol="0">
            <a:spAutoFit/>
          </a:bodyPr>
          <a:lstStyle/>
          <a:p>
            <a:r>
              <a:rPr lang="en-US" b="1" dirty="0" smtClean="0">
                <a:latin typeface="Cambria"/>
                <a:cs typeface="Cambria"/>
              </a:rPr>
              <a:t> </a:t>
            </a:r>
            <a:r>
              <a:rPr lang="en-US" b="1" dirty="0" smtClean="0"/>
              <a:t>But if you look carefully into the perfect law that </a:t>
            </a:r>
            <a:r>
              <a:rPr lang="en-US" b="1" i="1" dirty="0" smtClean="0"/>
              <a:t>sets you free</a:t>
            </a:r>
            <a:r>
              <a:rPr lang="en-US" b="1" dirty="0" smtClean="0"/>
              <a:t>, and if you do what it says and don’t forget what you heard, then God will bless you for doing it."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1982523" y="774478"/>
            <a:ext cx="184666" cy="369332"/>
          </a:xfrm>
          <a:prstGeom prst="rect">
            <a:avLst/>
          </a:prstGeom>
          <a:noFill/>
        </p:spPr>
        <p:txBody>
          <a:bodyPr wrap="none" rtlCol="0">
            <a:spAutoFit/>
          </a:bodyPr>
          <a:lstStyle/>
          <a:p>
            <a:endParaRPr lang="en-US" dirty="0"/>
          </a:p>
        </p:txBody>
      </p:sp>
      <p:sp>
        <p:nvSpPr>
          <p:cNvPr id="5" name="Title 4"/>
          <p:cNvSpPr>
            <a:spLocks noGrp="1"/>
          </p:cNvSpPr>
          <p:nvPr>
            <p:ph type="title"/>
          </p:nvPr>
        </p:nvSpPr>
        <p:spPr>
          <a:xfrm>
            <a:off x="1435608" y="0"/>
            <a:ext cx="7498080" cy="1417638"/>
          </a:xfrm>
        </p:spPr>
        <p:txBody>
          <a:bodyPr>
            <a:normAutofit fontScale="90000"/>
          </a:bodyPr>
          <a:lstStyle/>
          <a:p>
            <a:pPr algn="ctr"/>
            <a:r>
              <a:rPr lang="en-US" sz="3556" dirty="0" smtClean="0">
                <a:solidFill>
                  <a:srgbClr val="000000"/>
                </a:solidFill>
                <a:latin typeface="Cambria"/>
                <a:cs typeface="Cambria"/>
              </a:rPr>
              <a:t/>
            </a:r>
            <a:br>
              <a:rPr lang="en-US" sz="3556" dirty="0" smtClean="0">
                <a:solidFill>
                  <a:srgbClr val="000000"/>
                </a:solidFill>
                <a:latin typeface="Cambria"/>
                <a:cs typeface="Cambria"/>
              </a:rPr>
            </a:br>
            <a:r>
              <a:rPr lang="en-US" sz="3600" dirty="0" smtClean="0">
                <a:solidFill>
                  <a:srgbClr val="000000"/>
                </a:solidFill>
                <a:latin typeface="Cambria"/>
                <a:cs typeface="Cambria"/>
              </a:rPr>
              <a:t>Discovering our Rhythm </a:t>
            </a:r>
            <a:br>
              <a:rPr lang="en-US" sz="3600" dirty="0" smtClean="0">
                <a:solidFill>
                  <a:srgbClr val="000000"/>
                </a:solidFill>
                <a:latin typeface="Cambria"/>
                <a:cs typeface="Cambria"/>
              </a:rPr>
            </a:br>
            <a:r>
              <a:rPr lang="en-US" sz="3600" dirty="0" smtClean="0">
                <a:solidFill>
                  <a:srgbClr val="000000"/>
                </a:solidFill>
                <a:latin typeface="Cambria"/>
                <a:cs typeface="Cambria"/>
              </a:rPr>
              <a:t>by Doing</a:t>
            </a:r>
            <a:r>
              <a:rPr lang="en-US" sz="3200" dirty="0" smtClean="0">
                <a:solidFill>
                  <a:srgbClr val="000000"/>
                </a:solidFill>
              </a:rPr>
              <a:t/>
            </a:r>
            <a:br>
              <a:rPr lang="en-US" sz="3200" dirty="0" smtClean="0">
                <a:solidFill>
                  <a:srgbClr val="000000"/>
                </a:solidFill>
              </a:rPr>
            </a:br>
            <a:endParaRPr lang="en-US" sz="3200" dirty="0">
              <a:solidFill>
                <a:srgbClr val="000000"/>
              </a:solidFill>
              <a:latin typeface="Cambria"/>
              <a:cs typeface="Cambria"/>
            </a:endParaRPr>
          </a:p>
        </p:txBody>
      </p:sp>
      <p:graphicFrame>
        <p:nvGraphicFramePr>
          <p:cNvPr id="7" name="Content Placeholder 6"/>
          <p:cNvGraphicFramePr>
            <a:graphicFrameLocks noGrp="1"/>
          </p:cNvGraphicFramePr>
          <p:nvPr>
            <p:ph idx="1"/>
          </p:nvPr>
        </p:nvGraphicFramePr>
        <p:xfrm>
          <a:off x="758063" y="1417638"/>
          <a:ext cx="8385937" cy="5253037"/>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716421" y="2633580"/>
            <a:ext cx="2330272" cy="2585323"/>
          </a:xfrm>
          <a:prstGeom prst="rect">
            <a:avLst/>
          </a:prstGeom>
          <a:noFill/>
        </p:spPr>
        <p:txBody>
          <a:bodyPr wrap="square" rtlCol="0">
            <a:spAutoFit/>
          </a:bodyPr>
          <a:lstStyle/>
          <a:p>
            <a:r>
              <a:rPr lang="en-US" b="1" dirty="0" smtClean="0"/>
              <a:t>But if you look carefully into the perfect law that sets you free, and </a:t>
            </a:r>
            <a:r>
              <a:rPr lang="en-US" b="1" i="1" dirty="0" smtClean="0"/>
              <a:t>if you do</a:t>
            </a:r>
            <a:r>
              <a:rPr lang="en-US" b="1" dirty="0" smtClean="0"/>
              <a:t> what it says and don’t forget what you heard, then God will bless you for doing it."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829</TotalTime>
  <Words>748</Words>
  <Application>Microsoft Macintosh PowerPoint</Application>
  <PresentationFormat>On-screen Show (4:3)</PresentationFormat>
  <Paragraphs>89</Paragraphs>
  <Slides>14</Slides>
  <Notes>12</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Solstice</vt:lpstr>
      <vt:lpstr> Discovering our Rhythm James1:22-25</vt:lpstr>
      <vt:lpstr>The Rhythm Begins by Listening</vt:lpstr>
      <vt:lpstr> Discovering Our Rhythm </vt:lpstr>
      <vt:lpstr>  Observing the Rhythm </vt:lpstr>
      <vt:lpstr>Observing the Rhythm Looking carefully does two things. </vt:lpstr>
      <vt:lpstr>  Observing the Rhythm </vt:lpstr>
      <vt:lpstr>Observing the Rhythm Looking carefully does two things. </vt:lpstr>
      <vt:lpstr> Observing the Rhythm </vt:lpstr>
      <vt:lpstr> Discovering our Rhythm  by Doing </vt:lpstr>
      <vt:lpstr> Discovering our Rhythm  by Doing </vt:lpstr>
      <vt:lpstr>   Following the Leader of Our Rhythm </vt:lpstr>
      <vt:lpstr>Three Ways to Begin to  Discover our Rhythm</vt:lpstr>
      <vt:lpstr>Discovering our Rhythm</vt:lpstr>
      <vt:lpstr> Discovering our Rhythm James1:22-25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Linked Together:Faith and Deeds</dc:title>
  <dc:creator>B &amp; J  Paul</dc:creator>
  <cp:lastModifiedBy>Brent and Jennifer  Paul</cp:lastModifiedBy>
  <cp:revision>284</cp:revision>
  <dcterms:created xsi:type="dcterms:W3CDTF">2013-05-08T19:32:03Z</dcterms:created>
  <dcterms:modified xsi:type="dcterms:W3CDTF">2013-05-08T19:39:22Z</dcterms:modified>
</cp:coreProperties>
</file>