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3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2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46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7841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7498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3342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2225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473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3659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72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968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830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00780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6914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84809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7933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6106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036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69673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5711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65486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061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400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74610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47769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27081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704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7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5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7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7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4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BB50-EBBB-B940-988B-9DB3F1334419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2BFF-EF9F-DD4B-A10F-08E83CE1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2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CBB50-EBBB-B940-988B-9DB3F1334419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F2BFF-EF9F-DD4B-A10F-08E83CE1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2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549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CBB50-EBBB-B940-988B-9DB3F13344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2013-05-15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F2BFF-EF9F-DD4B-A10F-08E83CE17F6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984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319" y="274638"/>
            <a:ext cx="1994612" cy="1749910"/>
          </a:xfrm>
        </p:spPr>
        <p:txBody>
          <a:bodyPr>
            <a:normAutofit/>
          </a:bodyPr>
          <a:lstStyle/>
          <a:p>
            <a:r>
              <a:rPr lang="en-US" sz="3600" b="1" i="1" dirty="0" smtClean="0"/>
              <a:t>Can We Talk?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2048431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76806"/>
            <a:ext cx="8237029" cy="529104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Even </a:t>
            </a:r>
            <a:r>
              <a:rPr lang="en-US" sz="2400" dirty="0"/>
              <a:t>though I am a free man with no master, I have become a slave to all people to bring many to Christ. </a:t>
            </a:r>
            <a:r>
              <a:rPr lang="en-US" sz="2400" baseline="30000" dirty="0"/>
              <a:t>20</a:t>
            </a:r>
            <a:r>
              <a:rPr lang="en-US" sz="2400" dirty="0"/>
              <a:t> When I was with the Jews, I lived like a Jew to bring the Jews to Christ. When I was with those who follow the Jewish law, I too lived under that law. Even though I am not subject to the law, I did this so I could bring to Christ those who are under the law. </a:t>
            </a:r>
            <a:r>
              <a:rPr lang="en-US" sz="2400" baseline="30000" dirty="0"/>
              <a:t>21</a:t>
            </a:r>
            <a:r>
              <a:rPr lang="en-US" sz="2400" dirty="0"/>
              <a:t> When I am with the Gentiles who do not follow the Jewish law, I too live apart from that law so I can bring them to Christ. But I do not ignore the law of God; I obey the law of Christ. </a:t>
            </a:r>
            <a:r>
              <a:rPr lang="en-US" sz="2400" baseline="30000" dirty="0"/>
              <a:t>22</a:t>
            </a:r>
            <a:r>
              <a:rPr lang="en-US" sz="2400" dirty="0"/>
              <a:t> When I am with those who are weak, I share their weakness, for I want to bring the weak to Christ. Yes, I try to find common ground with everyone, doing everything I can to save some. </a:t>
            </a:r>
            <a:r>
              <a:rPr lang="en-US" sz="2400" baseline="30000" dirty="0"/>
              <a:t>23</a:t>
            </a:r>
            <a:r>
              <a:rPr lang="en-US" sz="2400" dirty="0"/>
              <a:t> I do everything to spread the Good News and share in its blessings. </a:t>
            </a:r>
            <a:r>
              <a:rPr lang="en-US" sz="2400" baseline="30000" dirty="0"/>
              <a:t>24</a:t>
            </a:r>
            <a:r>
              <a:rPr lang="en-US" sz="2400" dirty="0"/>
              <a:t> Don't you realize that in a race everyone runs, but only one person gets the prize? So run to win</a:t>
            </a:r>
            <a:r>
              <a:rPr lang="en-US" sz="2400" dirty="0" smtClean="0"/>
              <a:t>!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 smtClean="0"/>
              <a:t>1 Corinthians </a:t>
            </a:r>
            <a:r>
              <a:rPr lang="en-US" sz="2000" dirty="0"/>
              <a:t>9:</a:t>
            </a:r>
            <a:r>
              <a:rPr lang="en-US" sz="2000" dirty="0" smtClean="0"/>
              <a:t>19-24 NLT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9648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74889" y="691091"/>
            <a:ext cx="3965222" cy="847019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FFFFFF"/>
                </a:solidFill>
              </a:rPr>
              <a:t>5</a:t>
            </a:r>
            <a:r>
              <a:rPr lang="en-US" sz="3200" dirty="0" smtClean="0">
                <a:solidFill>
                  <a:srgbClr val="FFFFFF"/>
                </a:solidFill>
              </a:rPr>
              <a:t> Land Mines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08377" y="1924755"/>
            <a:ext cx="6079067" cy="71402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Change vs. Status-</a:t>
            </a:r>
            <a:r>
              <a:rPr lang="en-US" dirty="0" smtClean="0">
                <a:solidFill>
                  <a:srgbClr val="FFFFFF"/>
                </a:solidFill>
              </a:rPr>
              <a:t>Quo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268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74889" y="691091"/>
            <a:ext cx="3965222" cy="847019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FFFFFF"/>
                </a:solidFill>
              </a:rPr>
              <a:t>5</a:t>
            </a:r>
            <a:r>
              <a:rPr lang="en-US" sz="3200" dirty="0" smtClean="0">
                <a:solidFill>
                  <a:srgbClr val="FFFFFF"/>
                </a:solidFill>
              </a:rPr>
              <a:t> Land Mines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08377" y="1924755"/>
            <a:ext cx="6079067" cy="714022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>
                <a:solidFill>
                  <a:srgbClr val="FFFFFF"/>
                </a:solidFill>
              </a:rPr>
              <a:t>Growth vs. Fixed</a:t>
            </a: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6635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74889" y="691091"/>
            <a:ext cx="3965222" cy="847019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FFFFFF"/>
                </a:solidFill>
              </a:rPr>
              <a:t>5</a:t>
            </a:r>
            <a:r>
              <a:rPr lang="en-US" sz="3200" dirty="0" smtClean="0">
                <a:solidFill>
                  <a:srgbClr val="FFFFFF"/>
                </a:solidFill>
              </a:rPr>
              <a:t> Land Mines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08377" y="1924755"/>
            <a:ext cx="6079067" cy="714022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>
                <a:solidFill>
                  <a:srgbClr val="FFFFFF"/>
                </a:solidFill>
              </a:rPr>
              <a:t>Attractional</a:t>
            </a:r>
            <a:r>
              <a:rPr lang="en-US" dirty="0">
                <a:solidFill>
                  <a:srgbClr val="FFFFFF"/>
                </a:solidFill>
              </a:rPr>
              <a:t> vs. </a:t>
            </a:r>
            <a:r>
              <a:rPr lang="en-US" dirty="0" err="1" smtClean="0">
                <a:solidFill>
                  <a:srgbClr val="FFFFFF"/>
                </a:solidFill>
              </a:rPr>
              <a:t>Missional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371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74889" y="691091"/>
            <a:ext cx="3965222" cy="847019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FFFFFF"/>
                </a:solidFill>
              </a:rPr>
              <a:t>5</a:t>
            </a:r>
            <a:r>
              <a:rPr lang="en-US" sz="3200" dirty="0" smtClean="0">
                <a:solidFill>
                  <a:srgbClr val="FFFFFF"/>
                </a:solidFill>
              </a:rPr>
              <a:t> Land Mines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08377" y="1924755"/>
            <a:ext cx="6079067" cy="714022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4"/>
            </a:pPr>
            <a:r>
              <a:rPr lang="en-US" dirty="0">
                <a:solidFill>
                  <a:srgbClr val="FFFFFF"/>
                </a:solidFill>
              </a:rPr>
              <a:t>Us vs. </a:t>
            </a:r>
            <a:r>
              <a:rPr lang="en-US" dirty="0" smtClean="0">
                <a:solidFill>
                  <a:srgbClr val="FFFFFF"/>
                </a:solidFill>
              </a:rPr>
              <a:t>Them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28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74889" y="691091"/>
            <a:ext cx="3965222" cy="847019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FFFFFF"/>
                </a:solidFill>
              </a:rPr>
              <a:t>5</a:t>
            </a:r>
            <a:r>
              <a:rPr lang="en-US" sz="3200" dirty="0" smtClean="0">
                <a:solidFill>
                  <a:srgbClr val="FFFFFF"/>
                </a:solidFill>
              </a:rPr>
              <a:t> Land Mines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08377" y="1924755"/>
            <a:ext cx="6079067" cy="714022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en-US" dirty="0" smtClean="0">
                <a:solidFill>
                  <a:srgbClr val="FFFFFF"/>
                </a:solidFill>
              </a:rPr>
              <a:t>Consumers </a:t>
            </a:r>
            <a:r>
              <a:rPr lang="en-US" dirty="0">
                <a:solidFill>
                  <a:srgbClr val="FFFFFF"/>
                </a:solidFill>
              </a:rPr>
              <a:t>vs. Disciples</a:t>
            </a:r>
            <a:r>
              <a:rPr lang="en-US" dirty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272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260</Words>
  <Application>Microsoft Macintosh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1_Office Theme</vt:lpstr>
      <vt:lpstr>2_Office Theme</vt:lpstr>
      <vt:lpstr>Can We Talk?</vt:lpstr>
      <vt:lpstr>Even though I am a free man with no master, I have become a slave to all people to bring many to Christ. 20 When I was with the Jews, I lived like a Jew to bring the Jews to Christ. When I was with those who follow the Jewish law, I too lived under that law. Even though I am not subject to the law, I did this so I could bring to Christ those who are under the law. 21 When I am with the Gentiles who do not follow the Jewish law, I too live apart from that law so I can bring them to Christ. But I do not ignore the law of God; I obey the law of Christ. 22 When I am with those who are weak, I share their weakness, for I want to bring the weak to Christ. Yes, I try to find common ground with everyone, doing everything I can to save some. 23 I do everything to spread the Good News and share in its blessings. 24 Don't you realize that in a race everyone runs, but only one person gets the prize? So run to win!  1 Corinthians 9:19-24 NLT</vt:lpstr>
      <vt:lpstr>5 Land Mines</vt:lpstr>
      <vt:lpstr>5 Land Mines</vt:lpstr>
      <vt:lpstr>5 Land Mines</vt:lpstr>
      <vt:lpstr>5 Land Mines</vt:lpstr>
      <vt:lpstr>5 Land Mines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Korkidakis</dc:creator>
  <cp:lastModifiedBy>Jon Korkidakis</cp:lastModifiedBy>
  <cp:revision>9</cp:revision>
  <dcterms:created xsi:type="dcterms:W3CDTF">2013-05-14T18:44:08Z</dcterms:created>
  <dcterms:modified xsi:type="dcterms:W3CDTF">2013-05-15T17:11:40Z</dcterms:modified>
</cp:coreProperties>
</file>